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docProps/app.xml" ContentType="application/vnd.openxmlformats-officedocument.extended-properties+xml"/>
  <Override PartName="/docProps/core.xml" ContentType="application/vnd.openxmlformats-package.core-properties+xml"/>
  <Override PartName="/ppt/viewProps.xml" ContentType="application/vnd.openxmlformats-officedocument.presentationml.viewProps+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changesInfos/changesInfo1.xml" ContentType="application/vnd.ms-powerpoint.changesinfo+xml"/>
  <Override PartName="/ppt/theme/theme1.xml" ContentType="application/vnd.openxmlformats-officedocument.theme+xml"/>
  <Override PartName="/ppt/theme/theme2.xml" ContentType="application/vnd.openxmlformats-officedocument.theme+xml"/>
  <Override PartName="/ppt/revisionInfo.xml" ContentType="application/vnd.ms-powerpoint.revisioninfo+xml"/>
  <Override PartName="/ppt/presProps.xml" ContentType="application/vnd.openxmlformats-officedocument.presentationml.presProps+xml"/>
  <Override PartName="/ppt/notesMasters/notesMaster1.xml" ContentType="application/vnd.openxmlformats-officedocument.presentationml.notesMaster+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60" r:id="rId1"/>
  </p:sldMasterIdLst>
  <p:notesMasterIdLst>
    <p:notesMasterId r:id="rId23"/>
  </p:notesMasterIdLst>
  <p:sldIdLst>
    <p:sldId id="259" r:id="rId2"/>
    <p:sldId id="258" r:id="rId3"/>
    <p:sldId id="260" r:id="rId4"/>
    <p:sldId id="279" r:id="rId5"/>
    <p:sldId id="261" r:id="rId6"/>
    <p:sldId id="281" r:id="rId7"/>
    <p:sldId id="262" r:id="rId8"/>
    <p:sldId id="282" r:id="rId9"/>
    <p:sldId id="284" r:id="rId10"/>
    <p:sldId id="285" r:id="rId11"/>
    <p:sldId id="286" r:id="rId12"/>
    <p:sldId id="287" r:id="rId13"/>
    <p:sldId id="288" r:id="rId14"/>
    <p:sldId id="273" r:id="rId15"/>
    <p:sldId id="272" r:id="rId16"/>
    <p:sldId id="289" r:id="rId17"/>
    <p:sldId id="290" r:id="rId18"/>
    <p:sldId id="291" r:id="rId19"/>
    <p:sldId id="294" r:id="rId20"/>
    <p:sldId id="293"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9DDC"/>
    <a:srgbClr val="3F9ED8"/>
    <a:srgbClr val="4094D1"/>
    <a:srgbClr val="84BD00"/>
    <a:srgbClr val="005B89"/>
    <a:srgbClr val="3C96D0"/>
    <a:srgbClr val="FFC41D"/>
    <a:srgbClr val="CC007A"/>
    <a:srgbClr val="6EB4E1"/>
    <a:srgbClr val="27C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4DA53-0A3C-874E-8F09-56B990A6C274}" v="78" dt="2019-09-03T17:32:13.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9"/>
    <p:restoredTop sz="78912"/>
  </p:normalViewPr>
  <p:slideViewPr>
    <p:cSldViewPr snapToGrid="0" snapToObjects="1">
      <p:cViewPr varScale="1">
        <p:scale>
          <a:sx n="95" d="100"/>
          <a:sy n="95" d="100"/>
        </p:scale>
        <p:origin x="2464" y="184"/>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obrado" userId="3cf73e4b-540d-44d9-8acf-004bf3789710" providerId="ADAL" clId="{A5F46493-ECBD-E14D-B4DD-895F421CCBC5}"/>
  </pc:docChgLst>
  <pc:docChgLst>
    <pc:chgData name="Laura Sobrado" userId="3cf73e4b-540d-44d9-8acf-004bf3789710" providerId="ADAL" clId="{682CA7E0-FF5D-E744-A646-154144D69F16}"/>
    <pc:docChg chg="undo redo custSel addSld delSld modSld sldOrd modMainMaster">
      <pc:chgData name="Laura Sobrado" userId="3cf73e4b-540d-44d9-8acf-004bf3789710" providerId="ADAL" clId="{682CA7E0-FF5D-E744-A646-154144D69F16}" dt="2019-06-26T14:35:58.551" v="4828"/>
      <pc:docMkLst>
        <pc:docMk/>
      </pc:docMkLst>
      <pc:sldChg chg="addSp delSp modSp setBg delAnim modAnim modNotesTx">
        <pc:chgData name="Laura Sobrado" userId="3cf73e4b-540d-44d9-8acf-004bf3789710" providerId="ADAL" clId="{682CA7E0-FF5D-E744-A646-154144D69F16}" dt="2019-06-24T19:49:50.719" v="4816" actId="14100"/>
        <pc:sldMkLst>
          <pc:docMk/>
          <pc:sldMk cId="3001925154" sldId="258"/>
        </pc:sldMkLst>
        <pc:spChg chg="add del mod">
          <ac:chgData name="Laura Sobrado" userId="3cf73e4b-540d-44d9-8acf-004bf3789710" providerId="ADAL" clId="{682CA7E0-FF5D-E744-A646-154144D69F16}" dt="2019-05-25T02:51:42.836" v="29" actId="478"/>
          <ac:spMkLst>
            <pc:docMk/>
            <pc:sldMk cId="3001925154" sldId="258"/>
            <ac:spMk id="2" creationId="{5F205801-A3D0-4D45-A435-357C6B156B46}"/>
          </ac:spMkLst>
        </pc:spChg>
        <pc:spChg chg="add del mod">
          <ac:chgData name="Laura Sobrado" userId="3cf73e4b-540d-44d9-8acf-004bf3789710" providerId="ADAL" clId="{682CA7E0-FF5D-E744-A646-154144D69F16}" dt="2019-06-18T18:22:25.578" v="4462"/>
          <ac:spMkLst>
            <pc:docMk/>
            <pc:sldMk cId="3001925154" sldId="258"/>
            <ac:spMk id="2" creationId="{6923088D-529C-3F43-AFEE-557A6C6C8CC2}"/>
          </ac:spMkLst>
        </pc:spChg>
        <pc:spChg chg="add del mod">
          <ac:chgData name="Laura Sobrado" userId="3cf73e4b-540d-44d9-8acf-004bf3789710" providerId="ADAL" clId="{682CA7E0-FF5D-E744-A646-154144D69F16}" dt="2019-06-18T19:05:52.281" v="4526"/>
          <ac:spMkLst>
            <pc:docMk/>
            <pc:sldMk cId="3001925154" sldId="258"/>
            <ac:spMk id="2" creationId="{77D0DDC1-EB53-9F47-8408-6AE94A094951}"/>
          </ac:spMkLst>
        </pc:spChg>
        <pc:spChg chg="add del mod">
          <ac:chgData name="Laura Sobrado" userId="3cf73e4b-540d-44d9-8acf-004bf3789710" providerId="ADAL" clId="{682CA7E0-FF5D-E744-A646-154144D69F16}" dt="2019-06-18T19:06:41.572" v="4532" actId="478"/>
          <ac:spMkLst>
            <pc:docMk/>
            <pc:sldMk cId="3001925154" sldId="258"/>
            <ac:spMk id="3" creationId="{0BCA1CAA-E5D4-2B4B-97A8-C64568F8FA88}"/>
          </ac:spMkLst>
        </pc:spChg>
        <pc:spChg chg="add del mod">
          <ac:chgData name="Laura Sobrado" userId="3cf73e4b-540d-44d9-8acf-004bf3789710" providerId="ADAL" clId="{682CA7E0-FF5D-E744-A646-154144D69F16}" dt="2019-05-29T15:02:04.251" v="1250" actId="478"/>
          <ac:spMkLst>
            <pc:docMk/>
            <pc:sldMk cId="3001925154" sldId="258"/>
            <ac:spMk id="3" creationId="{35AD35FF-9845-374C-A251-F8C5A7F05127}"/>
          </ac:spMkLst>
        </pc:spChg>
        <pc:spChg chg="del">
          <ac:chgData name="Laura Sobrado" userId="3cf73e4b-540d-44d9-8acf-004bf3789710" providerId="ADAL" clId="{682CA7E0-FF5D-E744-A646-154144D69F16}" dt="2019-05-25T02:50:03.962" v="25" actId="478"/>
          <ac:spMkLst>
            <pc:docMk/>
            <pc:sldMk cId="3001925154" sldId="258"/>
            <ac:spMk id="4" creationId="{D9254E0B-5D9B-B44B-99FE-5323EA14A609}"/>
          </ac:spMkLst>
        </pc:spChg>
        <pc:spChg chg="add del mod">
          <ac:chgData name="Laura Sobrado" userId="3cf73e4b-540d-44d9-8acf-004bf3789710" providerId="ADAL" clId="{682CA7E0-FF5D-E744-A646-154144D69F16}" dt="2019-06-18T19:06:46.379" v="4534" actId="478"/>
          <ac:spMkLst>
            <pc:docMk/>
            <pc:sldMk cId="3001925154" sldId="258"/>
            <ac:spMk id="5" creationId="{0EBDA3E5-8E11-294E-8665-40D855D360B5}"/>
          </ac:spMkLst>
        </pc:spChg>
        <pc:spChg chg="add del mod">
          <ac:chgData name="Laura Sobrado" userId="3cf73e4b-540d-44d9-8acf-004bf3789710" providerId="ADAL" clId="{682CA7E0-FF5D-E744-A646-154144D69F16}" dt="2019-05-25T03:04:33.901" v="200" actId="767"/>
          <ac:spMkLst>
            <pc:docMk/>
            <pc:sldMk cId="3001925154" sldId="258"/>
            <ac:spMk id="5" creationId="{573F1ED8-736B-3D4B-A25F-5DA8EC73E3DB}"/>
          </ac:spMkLst>
        </pc:spChg>
        <pc:spChg chg="add del mod">
          <ac:chgData name="Laura Sobrado" userId="3cf73e4b-540d-44d9-8acf-004bf3789710" providerId="ADAL" clId="{682CA7E0-FF5D-E744-A646-154144D69F16}" dt="2019-05-25T03:07:12.587" v="295" actId="478"/>
          <ac:spMkLst>
            <pc:docMk/>
            <pc:sldMk cId="3001925154" sldId="258"/>
            <ac:spMk id="8" creationId="{F69C8536-3BEB-404D-8C2D-9BBCB1FAA800}"/>
          </ac:spMkLst>
        </pc:spChg>
        <pc:spChg chg="add del mod">
          <ac:chgData name="Laura Sobrado" userId="3cf73e4b-540d-44d9-8acf-004bf3789710" providerId="ADAL" clId="{682CA7E0-FF5D-E744-A646-154144D69F16}" dt="2019-05-25T03:04:40.147" v="203" actId="478"/>
          <ac:spMkLst>
            <pc:docMk/>
            <pc:sldMk cId="3001925154" sldId="258"/>
            <ac:spMk id="10" creationId="{903ADF92-988D-D54D-AF3E-EEB931FC0B03}"/>
          </ac:spMkLst>
        </pc:spChg>
        <pc:spChg chg="del mod">
          <ac:chgData name="Laura Sobrado" userId="3cf73e4b-540d-44d9-8acf-004bf3789710" providerId="ADAL" clId="{682CA7E0-FF5D-E744-A646-154144D69F16}" dt="2019-06-18T19:06:44.621" v="4533" actId="478"/>
          <ac:spMkLst>
            <pc:docMk/>
            <pc:sldMk cId="3001925154" sldId="258"/>
            <ac:spMk id="11" creationId="{09D9BBE4-7ED4-7647-A2A5-C22F6D1F76F9}"/>
          </ac:spMkLst>
        </pc:spChg>
        <pc:spChg chg="add del mod">
          <ac:chgData name="Laura Sobrado" userId="3cf73e4b-540d-44d9-8acf-004bf3789710" providerId="ADAL" clId="{682CA7E0-FF5D-E744-A646-154144D69F16}" dt="2019-05-25T03:04:37.108" v="201" actId="478"/>
          <ac:spMkLst>
            <pc:docMk/>
            <pc:sldMk cId="3001925154" sldId="258"/>
            <ac:spMk id="12" creationId="{F8607CBD-1D49-944A-A9A3-0EF22C82688A}"/>
          </ac:spMkLst>
        </pc:spChg>
        <pc:spChg chg="mod">
          <ac:chgData name="Laura Sobrado" userId="3cf73e4b-540d-44d9-8acf-004bf3789710" providerId="ADAL" clId="{682CA7E0-FF5D-E744-A646-154144D69F16}" dt="2019-06-24T19:49:50.719" v="4816" actId="14100"/>
          <ac:spMkLst>
            <pc:docMk/>
            <pc:sldMk cId="3001925154" sldId="258"/>
            <ac:spMk id="13" creationId="{4438170D-618F-5D48-ACBA-07854D66F3EF}"/>
          </ac:spMkLst>
        </pc:spChg>
        <pc:spChg chg="add del mod">
          <ac:chgData name="Laura Sobrado" userId="3cf73e4b-540d-44d9-8acf-004bf3789710" providerId="ADAL" clId="{682CA7E0-FF5D-E744-A646-154144D69F16}" dt="2019-05-25T03:04:37.108" v="201" actId="478"/>
          <ac:spMkLst>
            <pc:docMk/>
            <pc:sldMk cId="3001925154" sldId="258"/>
            <ac:spMk id="14" creationId="{DB945BDC-0F8A-0747-81C7-DB03281717E0}"/>
          </ac:spMkLst>
        </pc:spChg>
        <pc:spChg chg="del">
          <ac:chgData name="Laura Sobrado" userId="3cf73e4b-540d-44d9-8acf-004bf3789710" providerId="ADAL" clId="{682CA7E0-FF5D-E744-A646-154144D69F16}" dt="2019-05-25T02:48:35.887" v="21" actId="478"/>
          <ac:spMkLst>
            <pc:docMk/>
            <pc:sldMk cId="3001925154" sldId="258"/>
            <ac:spMk id="15" creationId="{6DA039E7-128D-634D-86D6-303F826832F3}"/>
          </ac:spMkLst>
        </pc:spChg>
        <pc:spChg chg="add del mod">
          <ac:chgData name="Laura Sobrado" userId="3cf73e4b-540d-44d9-8acf-004bf3789710" providerId="ADAL" clId="{682CA7E0-FF5D-E744-A646-154144D69F16}" dt="2019-05-25T03:04:38.619" v="202" actId="478"/>
          <ac:spMkLst>
            <pc:docMk/>
            <pc:sldMk cId="3001925154" sldId="258"/>
            <ac:spMk id="16" creationId="{8B6C3536-E1D7-2D41-8974-9F2FBD00BDB7}"/>
          </ac:spMkLst>
        </pc:spChg>
        <pc:spChg chg="add del mod">
          <ac:chgData name="Laura Sobrado" userId="3cf73e4b-540d-44d9-8acf-004bf3789710" providerId="ADAL" clId="{682CA7E0-FF5D-E744-A646-154144D69F16}" dt="2019-05-29T15:01:09.253" v="1210" actId="478"/>
          <ac:spMkLst>
            <pc:docMk/>
            <pc:sldMk cId="3001925154" sldId="258"/>
            <ac:spMk id="17" creationId="{35F36229-69C8-0046-8DD8-E22346769957}"/>
          </ac:spMkLst>
        </pc:spChg>
        <pc:spChg chg="add del mod">
          <ac:chgData name="Laura Sobrado" userId="3cf73e4b-540d-44d9-8acf-004bf3789710" providerId="ADAL" clId="{682CA7E0-FF5D-E744-A646-154144D69F16}" dt="2019-05-29T15:02:57.402" v="1282" actId="478"/>
          <ac:spMkLst>
            <pc:docMk/>
            <pc:sldMk cId="3001925154" sldId="258"/>
            <ac:spMk id="19" creationId="{3E6C5606-CD22-5A49-AF7D-D852AD96A3BC}"/>
          </ac:spMkLst>
        </pc:spChg>
        <pc:spChg chg="add del mod">
          <ac:chgData name="Laura Sobrado" userId="3cf73e4b-540d-44d9-8acf-004bf3789710" providerId="ADAL" clId="{682CA7E0-FF5D-E744-A646-154144D69F16}" dt="2019-06-24T19:49:08.811" v="4801" actId="478"/>
          <ac:spMkLst>
            <pc:docMk/>
            <pc:sldMk cId="3001925154" sldId="258"/>
            <ac:spMk id="19" creationId="{B47B0961-2D51-7B40-AD4C-267A18984B07}"/>
          </ac:spMkLst>
        </pc:spChg>
        <pc:spChg chg="add del mod">
          <ac:chgData name="Laura Sobrado" userId="3cf73e4b-540d-44d9-8acf-004bf3789710" providerId="ADAL" clId="{682CA7E0-FF5D-E744-A646-154144D69F16}" dt="2019-05-29T15:01:39.380" v="1229" actId="478"/>
          <ac:spMkLst>
            <pc:docMk/>
            <pc:sldMk cId="3001925154" sldId="258"/>
            <ac:spMk id="20" creationId="{5E07C73B-AB14-7540-9C48-756F1C31800B}"/>
          </ac:spMkLst>
        </pc:spChg>
        <pc:spChg chg="add del mod">
          <ac:chgData name="Laura Sobrado" userId="3cf73e4b-540d-44d9-8acf-004bf3789710" providerId="ADAL" clId="{682CA7E0-FF5D-E744-A646-154144D69F16}" dt="2019-05-29T15:02:40.394" v="1267" actId="478"/>
          <ac:spMkLst>
            <pc:docMk/>
            <pc:sldMk cId="3001925154" sldId="258"/>
            <ac:spMk id="21" creationId="{5C0F787D-DC2C-C641-B325-1BFC2B1D587C}"/>
          </ac:spMkLst>
        </pc:spChg>
        <pc:spChg chg="add mod">
          <ac:chgData name="Laura Sobrado" userId="3cf73e4b-540d-44d9-8acf-004bf3789710" providerId="ADAL" clId="{682CA7E0-FF5D-E744-A646-154144D69F16}" dt="2019-05-25T03:09:23.509" v="383" actId="113"/>
          <ac:spMkLst>
            <pc:docMk/>
            <pc:sldMk cId="3001925154" sldId="258"/>
            <ac:spMk id="22" creationId="{4C7FB1E0-73C2-894D-96B9-B834311D23D9}"/>
          </ac:spMkLst>
        </pc:spChg>
        <pc:spChg chg="add mod">
          <ac:chgData name="Laura Sobrado" userId="3cf73e4b-540d-44d9-8acf-004bf3789710" providerId="ADAL" clId="{682CA7E0-FF5D-E744-A646-154144D69F16}" dt="2019-05-25T03:09:18.394" v="382" actId="113"/>
          <ac:spMkLst>
            <pc:docMk/>
            <pc:sldMk cId="3001925154" sldId="258"/>
            <ac:spMk id="23" creationId="{3AC8630A-E456-4946-BC18-F263DD899886}"/>
          </ac:spMkLst>
        </pc:spChg>
        <pc:spChg chg="add mod">
          <ac:chgData name="Laura Sobrado" userId="3cf73e4b-540d-44d9-8acf-004bf3789710" providerId="ADAL" clId="{682CA7E0-FF5D-E744-A646-154144D69F16}" dt="2019-05-25T03:09:10.331" v="380" actId="113"/>
          <ac:spMkLst>
            <pc:docMk/>
            <pc:sldMk cId="3001925154" sldId="258"/>
            <ac:spMk id="24" creationId="{8D5C162F-A381-274A-AD86-E22381F28BB6}"/>
          </ac:spMkLst>
        </pc:spChg>
        <pc:spChg chg="add mod">
          <ac:chgData name="Laura Sobrado" userId="3cf73e4b-540d-44d9-8acf-004bf3789710" providerId="ADAL" clId="{682CA7E0-FF5D-E744-A646-154144D69F16}" dt="2019-05-25T03:09:27.412" v="384" actId="113"/>
          <ac:spMkLst>
            <pc:docMk/>
            <pc:sldMk cId="3001925154" sldId="258"/>
            <ac:spMk id="25" creationId="{565FD301-AF5A-EE44-80A0-AFB2ECAEBD5F}"/>
          </ac:spMkLst>
        </pc:spChg>
        <pc:spChg chg="add mod">
          <ac:chgData name="Laura Sobrado" userId="3cf73e4b-540d-44d9-8acf-004bf3789710" providerId="ADAL" clId="{682CA7E0-FF5D-E744-A646-154144D69F16}" dt="2019-05-25T03:09:33.334" v="385" actId="113"/>
          <ac:spMkLst>
            <pc:docMk/>
            <pc:sldMk cId="3001925154" sldId="258"/>
            <ac:spMk id="26" creationId="{155EF19D-1590-8245-BFA6-D49E03C84766}"/>
          </ac:spMkLst>
        </pc:spChg>
        <pc:spChg chg="add mod">
          <ac:chgData name="Laura Sobrado" userId="3cf73e4b-540d-44d9-8acf-004bf3789710" providerId="ADAL" clId="{682CA7E0-FF5D-E744-A646-154144D69F16}" dt="2019-05-25T03:10:38.060" v="407" actId="1076"/>
          <ac:spMkLst>
            <pc:docMk/>
            <pc:sldMk cId="3001925154" sldId="258"/>
            <ac:spMk id="27" creationId="{5E40599F-1DC9-F142-8612-E93ADE1794DE}"/>
          </ac:spMkLst>
        </pc:spChg>
        <pc:spChg chg="add mod">
          <ac:chgData name="Laura Sobrado" userId="3cf73e4b-540d-44d9-8acf-004bf3789710" providerId="ADAL" clId="{682CA7E0-FF5D-E744-A646-154144D69F16}" dt="2019-05-25T03:11:06.159" v="420" actId="14100"/>
          <ac:spMkLst>
            <pc:docMk/>
            <pc:sldMk cId="3001925154" sldId="258"/>
            <ac:spMk id="28" creationId="{6812F988-83F6-C240-8E81-2B1A7C456686}"/>
          </ac:spMkLst>
        </pc:spChg>
        <pc:spChg chg="add mod">
          <ac:chgData name="Laura Sobrado" userId="3cf73e4b-540d-44d9-8acf-004bf3789710" providerId="ADAL" clId="{682CA7E0-FF5D-E744-A646-154144D69F16}" dt="2019-05-25T03:11:16.341" v="426" actId="1037"/>
          <ac:spMkLst>
            <pc:docMk/>
            <pc:sldMk cId="3001925154" sldId="258"/>
            <ac:spMk id="29" creationId="{86F5BA08-DC00-E54C-BBAC-3EC1A8154C43}"/>
          </ac:spMkLst>
        </pc:spChg>
        <pc:spChg chg="add mod">
          <ac:chgData name="Laura Sobrado" userId="3cf73e4b-540d-44d9-8acf-004bf3789710" providerId="ADAL" clId="{682CA7E0-FF5D-E744-A646-154144D69F16}" dt="2019-05-25T03:11:22.753" v="427" actId="571"/>
          <ac:spMkLst>
            <pc:docMk/>
            <pc:sldMk cId="3001925154" sldId="258"/>
            <ac:spMk id="30" creationId="{9C38C833-C3E5-7E4F-8262-E79E87F3EAC8}"/>
          </ac:spMkLst>
        </pc:spChg>
        <pc:spChg chg="add mod">
          <ac:chgData name="Laura Sobrado" userId="3cf73e4b-540d-44d9-8acf-004bf3789710" providerId="ADAL" clId="{682CA7E0-FF5D-E744-A646-154144D69F16}" dt="2019-05-25T03:11:33.814" v="429" actId="1037"/>
          <ac:spMkLst>
            <pc:docMk/>
            <pc:sldMk cId="3001925154" sldId="258"/>
            <ac:spMk id="31" creationId="{4A2E3568-F71E-DE4D-8524-EDFDED4ACC05}"/>
          </ac:spMkLst>
        </pc:spChg>
        <pc:spChg chg="add mod">
          <ac:chgData name="Laura Sobrado" userId="3cf73e4b-540d-44d9-8acf-004bf3789710" providerId="ADAL" clId="{682CA7E0-FF5D-E744-A646-154144D69F16}" dt="2019-06-24T19:49:25.824" v="4806" actId="27636"/>
          <ac:spMkLst>
            <pc:docMk/>
            <pc:sldMk cId="3001925154" sldId="258"/>
            <ac:spMk id="37" creationId="{E21AF4DB-D49A-184E-A56E-32D363B8FE2B}"/>
          </ac:spMkLst>
        </pc:spChg>
        <pc:picChg chg="add del mod">
          <ac:chgData name="Laura Sobrado" userId="3cf73e4b-540d-44d9-8acf-004bf3789710" providerId="ADAL" clId="{682CA7E0-FF5D-E744-A646-154144D69F16}" dt="2019-05-29T15:02:43.785" v="1271" actId="478"/>
          <ac:picMkLst>
            <pc:docMk/>
            <pc:sldMk cId="3001925154" sldId="258"/>
            <ac:picMk id="4" creationId="{E1B1BA68-7ED2-214D-98BE-8E7AA19BC0D9}"/>
          </ac:picMkLst>
        </pc:picChg>
        <pc:picChg chg="add del mod">
          <ac:chgData name="Laura Sobrado" userId="3cf73e4b-540d-44d9-8acf-004bf3789710" providerId="ADAL" clId="{682CA7E0-FF5D-E744-A646-154144D69F16}" dt="2019-05-29T15:02:56.122" v="1281"/>
          <ac:picMkLst>
            <pc:docMk/>
            <pc:sldMk cId="3001925154" sldId="258"/>
            <ac:picMk id="6" creationId="{26C52F65-4726-3C4D-87CC-11E126AA9F0B}"/>
          </ac:picMkLst>
        </pc:picChg>
        <pc:picChg chg="add del mod">
          <ac:chgData name="Laura Sobrado" userId="3cf73e4b-540d-44d9-8acf-004bf3789710" providerId="ADAL" clId="{682CA7E0-FF5D-E744-A646-154144D69F16}" dt="2019-05-29T15:02:39.107" v="1266"/>
          <ac:picMkLst>
            <pc:docMk/>
            <pc:sldMk cId="3001925154" sldId="258"/>
            <ac:picMk id="8" creationId="{91BB59FA-86DD-D145-A475-5709D5358015}"/>
          </ac:picMkLst>
        </pc:picChg>
        <pc:picChg chg="add del mod">
          <ac:chgData name="Laura Sobrado" userId="3cf73e4b-540d-44d9-8acf-004bf3789710" providerId="ADAL" clId="{682CA7E0-FF5D-E744-A646-154144D69F16}" dt="2019-05-29T15:02:02.798" v="1249"/>
          <ac:picMkLst>
            <pc:docMk/>
            <pc:sldMk cId="3001925154" sldId="258"/>
            <ac:picMk id="10" creationId="{835BD4BB-F0E0-2E4F-A79E-8492CDA4EDB4}"/>
          </ac:picMkLst>
        </pc:picChg>
        <pc:picChg chg="add del mod">
          <ac:chgData name="Laura Sobrado" userId="3cf73e4b-540d-44d9-8acf-004bf3789710" providerId="ADAL" clId="{682CA7E0-FF5D-E744-A646-154144D69F16}" dt="2019-05-29T15:01:07.479" v="1209"/>
          <ac:picMkLst>
            <pc:docMk/>
            <pc:sldMk cId="3001925154" sldId="258"/>
            <ac:picMk id="14" creationId="{BD8375D4-7275-DF4B-A722-9681B7C8EB72}"/>
          </ac:picMkLst>
        </pc:picChg>
        <pc:picChg chg="add del mod">
          <ac:chgData name="Laura Sobrado" userId="3cf73e4b-540d-44d9-8acf-004bf3789710" providerId="ADAL" clId="{682CA7E0-FF5D-E744-A646-154144D69F16}" dt="2019-05-29T15:01:37.618" v="1228"/>
          <ac:picMkLst>
            <pc:docMk/>
            <pc:sldMk cId="3001925154" sldId="258"/>
            <ac:picMk id="16" creationId="{0BBEF893-4C96-4049-A79E-636481160456}"/>
          </ac:picMkLst>
        </pc:picChg>
        <pc:picChg chg="del">
          <ac:chgData name="Laura Sobrado" userId="3cf73e4b-540d-44d9-8acf-004bf3789710" providerId="ADAL" clId="{682CA7E0-FF5D-E744-A646-154144D69F16}" dt="2019-05-25T02:51:49.869" v="31" actId="478"/>
          <ac:picMkLst>
            <pc:docMk/>
            <pc:sldMk cId="3001925154" sldId="258"/>
            <ac:picMk id="18" creationId="{4064F7CB-5931-254A-BB0F-985C9650657F}"/>
          </ac:picMkLst>
        </pc:picChg>
        <pc:picChg chg="add mod">
          <ac:chgData name="Laura Sobrado" userId="3cf73e4b-540d-44d9-8acf-004bf3789710" providerId="ADAL" clId="{682CA7E0-FF5D-E744-A646-154144D69F16}" dt="2019-05-29T15:07:26.822" v="1296" actId="14826"/>
          <ac:picMkLst>
            <pc:docMk/>
            <pc:sldMk cId="3001925154" sldId="258"/>
            <ac:picMk id="32" creationId="{C49A7378-4679-EA4B-9CEA-F16F66B16628}"/>
          </ac:picMkLst>
        </pc:picChg>
        <pc:picChg chg="add mod">
          <ac:chgData name="Laura Sobrado" userId="3cf73e4b-540d-44d9-8acf-004bf3789710" providerId="ADAL" clId="{682CA7E0-FF5D-E744-A646-154144D69F16}" dt="2019-05-29T15:07:50.635" v="1300" actId="14826"/>
          <ac:picMkLst>
            <pc:docMk/>
            <pc:sldMk cId="3001925154" sldId="258"/>
            <ac:picMk id="33" creationId="{4F59AA4B-E58A-2840-AB30-8173AA30AF47}"/>
          </ac:picMkLst>
        </pc:picChg>
        <pc:picChg chg="add mod">
          <ac:chgData name="Laura Sobrado" userId="3cf73e4b-540d-44d9-8acf-004bf3789710" providerId="ADAL" clId="{682CA7E0-FF5D-E744-A646-154144D69F16}" dt="2019-06-06T15:33:42.577" v="3388" actId="14826"/>
          <ac:picMkLst>
            <pc:docMk/>
            <pc:sldMk cId="3001925154" sldId="258"/>
            <ac:picMk id="34" creationId="{B97B73B6-C577-8C42-B210-120500740F39}"/>
          </ac:picMkLst>
        </pc:picChg>
        <pc:picChg chg="add mod">
          <ac:chgData name="Laura Sobrado" userId="3cf73e4b-540d-44d9-8acf-004bf3789710" providerId="ADAL" clId="{682CA7E0-FF5D-E744-A646-154144D69F16}" dt="2019-06-18T19:07:07.494" v="4536" actId="14100"/>
          <ac:picMkLst>
            <pc:docMk/>
            <pc:sldMk cId="3001925154" sldId="258"/>
            <ac:picMk id="35" creationId="{76D7FB72-9D74-074A-BDCC-D92D8C0860AD}"/>
          </ac:picMkLst>
        </pc:picChg>
        <pc:picChg chg="add mod">
          <ac:chgData name="Laura Sobrado" userId="3cf73e4b-540d-44d9-8acf-004bf3789710" providerId="ADAL" clId="{682CA7E0-FF5D-E744-A646-154144D69F16}" dt="2019-05-29T15:07:44.559" v="1299" actId="14826"/>
          <ac:picMkLst>
            <pc:docMk/>
            <pc:sldMk cId="3001925154" sldId="258"/>
            <ac:picMk id="36" creationId="{A15C9632-B854-F043-BEA1-20258CA6F691}"/>
          </ac:picMkLst>
        </pc:picChg>
        <pc:picChg chg="add mod">
          <ac:chgData name="Laura Sobrado" userId="3cf73e4b-540d-44d9-8acf-004bf3789710" providerId="ADAL" clId="{682CA7E0-FF5D-E744-A646-154144D69F16}" dt="2019-05-29T15:06:26.839" v="1291" actId="571"/>
          <ac:picMkLst>
            <pc:docMk/>
            <pc:sldMk cId="3001925154" sldId="258"/>
            <ac:picMk id="37" creationId="{2008F192-76D8-784B-9ECB-DA7396162DB8}"/>
          </ac:picMkLst>
        </pc:picChg>
      </pc:sldChg>
      <pc:sldChg chg="addSp delSp modSp setBg modNotesTx">
        <pc:chgData name="Laura Sobrado" userId="3cf73e4b-540d-44d9-8acf-004bf3789710" providerId="ADAL" clId="{682CA7E0-FF5D-E744-A646-154144D69F16}" dt="2019-06-18T18:13:19.390" v="4355" actId="207"/>
        <pc:sldMkLst>
          <pc:docMk/>
          <pc:sldMk cId="3882440358" sldId="259"/>
        </pc:sldMkLst>
        <pc:spChg chg="mod">
          <ac:chgData name="Laura Sobrado" userId="3cf73e4b-540d-44d9-8acf-004bf3789710" providerId="ADAL" clId="{682CA7E0-FF5D-E744-A646-154144D69F16}" dt="2019-06-18T18:13:19.390" v="4355" actId="207"/>
          <ac:spMkLst>
            <pc:docMk/>
            <pc:sldMk cId="3882440358" sldId="259"/>
            <ac:spMk id="2" creationId="{20B8BA66-42D0-2546-B370-D85DCCC5F56F}"/>
          </ac:spMkLst>
        </pc:spChg>
        <pc:spChg chg="mod">
          <ac:chgData name="Laura Sobrado" userId="3cf73e4b-540d-44d9-8acf-004bf3789710" providerId="ADAL" clId="{682CA7E0-FF5D-E744-A646-154144D69F16}" dt="2019-05-25T02:43:56.511" v="14" actId="20577"/>
          <ac:spMkLst>
            <pc:docMk/>
            <pc:sldMk cId="3882440358" sldId="259"/>
            <ac:spMk id="3" creationId="{128946EA-6819-1642-9EC8-9E86735A977A}"/>
          </ac:spMkLst>
        </pc:spChg>
        <pc:spChg chg="add del mod">
          <ac:chgData name="Laura Sobrado" userId="3cf73e4b-540d-44d9-8acf-004bf3789710" providerId="ADAL" clId="{682CA7E0-FF5D-E744-A646-154144D69F16}" dt="2019-06-18T18:12:18.003" v="4348"/>
          <ac:spMkLst>
            <pc:docMk/>
            <pc:sldMk cId="3882440358" sldId="259"/>
            <ac:spMk id="4" creationId="{7AE17FA3-CBDD-1F40-8A3C-0B506FEB7221}"/>
          </ac:spMkLst>
        </pc:spChg>
        <pc:spChg chg="mod">
          <ac:chgData name="Laura Sobrado" userId="3cf73e4b-540d-44d9-8acf-004bf3789710" providerId="ADAL" clId="{682CA7E0-FF5D-E744-A646-154144D69F16}" dt="2019-05-29T19:14:49.366" v="3321" actId="14100"/>
          <ac:spMkLst>
            <pc:docMk/>
            <pc:sldMk cId="3882440358" sldId="259"/>
            <ac:spMk id="7" creationId="{57F4DBA6-F11D-9041-AD01-4CB9F160B345}"/>
          </ac:spMkLst>
        </pc:spChg>
        <pc:picChg chg="del mod">
          <ac:chgData name="Laura Sobrado" userId="3cf73e4b-540d-44d9-8acf-004bf3789710" providerId="ADAL" clId="{682CA7E0-FF5D-E744-A646-154144D69F16}" dt="2019-06-18T18:12:02.489" v="4345" actId="478"/>
          <ac:picMkLst>
            <pc:docMk/>
            <pc:sldMk cId="3882440358" sldId="259"/>
            <ac:picMk id="12" creationId="{1F9A3106-4112-3246-8144-34B58DEAE779}"/>
          </ac:picMkLst>
        </pc:picChg>
        <pc:picChg chg="del mod">
          <ac:chgData name="Laura Sobrado" userId="3cf73e4b-540d-44d9-8acf-004bf3789710" providerId="ADAL" clId="{682CA7E0-FF5D-E744-A646-154144D69F16}" dt="2019-06-18T18:11:59.030" v="4342" actId="478"/>
          <ac:picMkLst>
            <pc:docMk/>
            <pc:sldMk cId="3882440358" sldId="259"/>
            <ac:picMk id="13" creationId="{E7ECE6DA-AED5-0C48-84AA-8F788E1A64A4}"/>
          </ac:picMkLst>
        </pc:picChg>
        <pc:picChg chg="del">
          <ac:chgData name="Laura Sobrado" userId="3cf73e4b-540d-44d9-8acf-004bf3789710" providerId="ADAL" clId="{682CA7E0-FF5D-E744-A646-154144D69F16}" dt="2019-06-18T18:12:00.723" v="4343" actId="478"/>
          <ac:picMkLst>
            <pc:docMk/>
            <pc:sldMk cId="3882440358" sldId="259"/>
            <ac:picMk id="14" creationId="{C2FFC5BF-6911-D048-AC81-51F9F1EF9F34}"/>
          </ac:picMkLst>
        </pc:picChg>
      </pc:sldChg>
      <pc:sldChg chg="addSp delSp modSp add del ord setBg addAnim delAnim modAnim modNotesTx">
        <pc:chgData name="Laura Sobrado" userId="3cf73e4b-540d-44d9-8acf-004bf3789710" providerId="ADAL" clId="{682CA7E0-FF5D-E744-A646-154144D69F16}" dt="2019-06-20T18:20:39.046" v="4614"/>
        <pc:sldMkLst>
          <pc:docMk/>
          <pc:sldMk cId="2845029027" sldId="260"/>
        </pc:sldMkLst>
        <pc:spChg chg="del">
          <ac:chgData name="Laura Sobrado" userId="3cf73e4b-540d-44d9-8acf-004bf3789710" providerId="ADAL" clId="{682CA7E0-FF5D-E744-A646-154144D69F16}" dt="2019-05-25T03:14:03.897" v="436" actId="478"/>
          <ac:spMkLst>
            <pc:docMk/>
            <pc:sldMk cId="2845029027" sldId="260"/>
            <ac:spMk id="2" creationId="{059EFB0C-CF7C-8244-B1FC-E6F52F4DA3FF}"/>
          </ac:spMkLst>
        </pc:spChg>
        <pc:spChg chg="add del mod">
          <ac:chgData name="Laura Sobrado" userId="3cf73e4b-540d-44d9-8acf-004bf3789710" providerId="ADAL" clId="{682CA7E0-FF5D-E744-A646-154144D69F16}" dt="2019-05-29T14:38:36.832" v="1191"/>
          <ac:spMkLst>
            <pc:docMk/>
            <pc:sldMk cId="2845029027" sldId="260"/>
            <ac:spMk id="2" creationId="{8EA582C9-74F1-1646-9477-F8BDEF897668}"/>
          </ac:spMkLst>
        </pc:spChg>
        <pc:spChg chg="add mod">
          <ac:chgData name="Laura Sobrado" userId="3cf73e4b-540d-44d9-8acf-004bf3789710" providerId="ADAL" clId="{682CA7E0-FF5D-E744-A646-154144D69F16}" dt="2019-05-25T03:14:18.559" v="442" actId="14100"/>
          <ac:spMkLst>
            <pc:docMk/>
            <pc:sldMk cId="2845029027" sldId="260"/>
            <ac:spMk id="5" creationId="{1879498B-A6B8-E848-8303-83D03261B726}"/>
          </ac:spMkLst>
        </pc:spChg>
        <pc:spChg chg="del">
          <ac:chgData name="Laura Sobrado" userId="3cf73e4b-540d-44d9-8acf-004bf3789710" providerId="ADAL" clId="{682CA7E0-FF5D-E744-A646-154144D69F16}" dt="2019-05-25T03:14:06.719" v="437" actId="478"/>
          <ac:spMkLst>
            <pc:docMk/>
            <pc:sldMk cId="2845029027" sldId="260"/>
            <ac:spMk id="7" creationId="{F24C754B-9253-F94D-A576-40B43C53EA2C}"/>
          </ac:spMkLst>
        </pc:spChg>
        <pc:spChg chg="del">
          <ac:chgData name="Laura Sobrado" userId="3cf73e4b-540d-44d9-8acf-004bf3789710" providerId="ADAL" clId="{682CA7E0-FF5D-E744-A646-154144D69F16}" dt="2019-05-25T03:13:44.234" v="435" actId="478"/>
          <ac:spMkLst>
            <pc:docMk/>
            <pc:sldMk cId="2845029027" sldId="260"/>
            <ac:spMk id="8" creationId="{39E9008D-DF89-A643-BF1F-654B7B8CEA3A}"/>
          </ac:spMkLst>
        </pc:spChg>
        <pc:spChg chg="del">
          <ac:chgData name="Laura Sobrado" userId="3cf73e4b-540d-44d9-8acf-004bf3789710" providerId="ADAL" clId="{682CA7E0-FF5D-E744-A646-154144D69F16}" dt="2019-05-25T03:13:41.035" v="434" actId="478"/>
          <ac:spMkLst>
            <pc:docMk/>
            <pc:sldMk cId="2845029027" sldId="260"/>
            <ac:spMk id="9" creationId="{03D5298E-61A6-C840-A510-4D1D7D844EDD}"/>
          </ac:spMkLst>
        </pc:spChg>
        <pc:spChg chg="del">
          <ac:chgData name="Laura Sobrado" userId="3cf73e4b-540d-44d9-8acf-004bf3789710" providerId="ADAL" clId="{682CA7E0-FF5D-E744-A646-154144D69F16}" dt="2019-05-25T03:13:17.177" v="432" actId="478"/>
          <ac:spMkLst>
            <pc:docMk/>
            <pc:sldMk cId="2845029027" sldId="260"/>
            <ac:spMk id="11" creationId="{9127559E-1CCC-764F-BFA4-24C729EBEC11}"/>
          </ac:spMkLst>
        </pc:spChg>
        <pc:spChg chg="mod">
          <ac:chgData name="Laura Sobrado" userId="3cf73e4b-540d-44d9-8acf-004bf3789710" providerId="ADAL" clId="{682CA7E0-FF5D-E744-A646-154144D69F16}" dt="2019-06-18T18:35:03.224" v="4514" actId="14100"/>
          <ac:spMkLst>
            <pc:docMk/>
            <pc:sldMk cId="2845029027" sldId="260"/>
            <ac:spMk id="12" creationId="{ECAE7AFE-6E01-C248-AC8E-B89BCB7A9939}"/>
          </ac:spMkLst>
        </pc:spChg>
        <pc:spChg chg="del">
          <ac:chgData name="Laura Sobrado" userId="3cf73e4b-540d-44d9-8acf-004bf3789710" providerId="ADAL" clId="{682CA7E0-FF5D-E744-A646-154144D69F16}" dt="2019-05-25T03:13:36.475" v="433" actId="478"/>
          <ac:spMkLst>
            <pc:docMk/>
            <pc:sldMk cId="2845029027" sldId="260"/>
            <ac:spMk id="13" creationId="{19B0189E-0EB2-FA49-8590-E1152770187F}"/>
          </ac:spMkLst>
        </pc:spChg>
        <pc:picChg chg="del">
          <ac:chgData name="Laura Sobrado" userId="3cf73e4b-540d-44d9-8acf-004bf3789710" providerId="ADAL" clId="{682CA7E0-FF5D-E744-A646-154144D69F16}" dt="2019-05-25T03:13:10.166" v="431" actId="478"/>
          <ac:picMkLst>
            <pc:docMk/>
            <pc:sldMk cId="2845029027" sldId="260"/>
            <ac:picMk id="4" creationId="{A7397D32-09DC-BC48-8309-F4C5A6EB75C2}"/>
          </ac:picMkLst>
        </pc:picChg>
        <pc:picChg chg="add del">
          <ac:chgData name="Laura Sobrado" userId="3cf73e4b-540d-44d9-8acf-004bf3789710" providerId="ADAL" clId="{682CA7E0-FF5D-E744-A646-154144D69F16}" dt="2019-06-18T18:29:41.104" v="4470"/>
          <ac:picMkLst>
            <pc:docMk/>
            <pc:sldMk cId="2845029027" sldId="260"/>
            <ac:picMk id="6" creationId="{669D33C8-8652-D048-A90A-8B49977B7C80}"/>
          </ac:picMkLst>
        </pc:picChg>
        <pc:picChg chg="add mod">
          <ac:chgData name="Laura Sobrado" userId="3cf73e4b-540d-44d9-8acf-004bf3789710" providerId="ADAL" clId="{682CA7E0-FF5D-E744-A646-154144D69F16}" dt="2019-06-18T18:30:23.840" v="4479" actId="1076"/>
          <ac:picMkLst>
            <pc:docMk/>
            <pc:sldMk cId="2845029027" sldId="260"/>
            <ac:picMk id="7" creationId="{AC00AFD3-55C6-C340-9189-DA1A4C7F694C}"/>
          </ac:picMkLst>
        </pc:picChg>
        <pc:picChg chg="del">
          <ac:chgData name="Laura Sobrado" userId="3cf73e4b-540d-44d9-8acf-004bf3789710" providerId="ADAL" clId="{682CA7E0-FF5D-E744-A646-154144D69F16}" dt="2019-05-25T03:15:51.173" v="447" actId="478"/>
          <ac:picMkLst>
            <pc:docMk/>
            <pc:sldMk cId="2845029027" sldId="260"/>
            <ac:picMk id="14" creationId="{A70D8946-B3EE-8349-BDF8-F7F218A6EFC6}"/>
          </ac:picMkLst>
        </pc:picChg>
        <pc:picChg chg="add del">
          <ac:chgData name="Laura Sobrado" userId="3cf73e4b-540d-44d9-8acf-004bf3789710" providerId="ADAL" clId="{682CA7E0-FF5D-E744-A646-154144D69F16}" dt="2019-06-18T18:30:06.415" v="4474" actId="478"/>
          <ac:picMkLst>
            <pc:docMk/>
            <pc:sldMk cId="2845029027" sldId="260"/>
            <ac:picMk id="15" creationId="{EB37F3AB-562A-0149-8848-9E726D1DAC47}"/>
          </ac:picMkLst>
        </pc:picChg>
        <pc:picChg chg="del">
          <ac:chgData name="Laura Sobrado" userId="3cf73e4b-540d-44d9-8acf-004bf3789710" providerId="ADAL" clId="{682CA7E0-FF5D-E744-A646-154144D69F16}" dt="2019-05-25T03:13:09.192" v="430" actId="478"/>
          <ac:picMkLst>
            <pc:docMk/>
            <pc:sldMk cId="2845029027" sldId="260"/>
            <ac:picMk id="18" creationId="{801C8DFF-3C0E-E14D-81BC-FFBF7C9E1C8E}"/>
          </ac:picMkLst>
        </pc:picChg>
      </pc:sldChg>
      <pc:sldChg chg="addSp delSp modSp ord setBg delAnim modAnim modNotesTx">
        <pc:chgData name="Laura Sobrado" userId="3cf73e4b-540d-44d9-8acf-004bf3789710" providerId="ADAL" clId="{682CA7E0-FF5D-E744-A646-154144D69F16}" dt="2019-06-21T22:37:13.251" v="4765" actId="20577"/>
        <pc:sldMkLst>
          <pc:docMk/>
          <pc:sldMk cId="552155054" sldId="261"/>
        </pc:sldMkLst>
        <pc:spChg chg="del mod">
          <ac:chgData name="Laura Sobrado" userId="3cf73e4b-540d-44d9-8acf-004bf3789710" providerId="ADAL" clId="{682CA7E0-FF5D-E744-A646-154144D69F16}" dt="2019-05-25T03:30:48.030" v="569" actId="478"/>
          <ac:spMkLst>
            <pc:docMk/>
            <pc:sldMk cId="552155054" sldId="261"/>
            <ac:spMk id="7" creationId="{F24C754B-9253-F94D-A576-40B43C53EA2C}"/>
          </ac:spMkLst>
        </pc:spChg>
        <pc:spChg chg="mod">
          <ac:chgData name="Laura Sobrado" userId="3cf73e4b-540d-44d9-8acf-004bf3789710" providerId="ADAL" clId="{682CA7E0-FF5D-E744-A646-154144D69F16}" dt="2019-05-25T03:55:18.220" v="752" actId="1076"/>
          <ac:spMkLst>
            <pc:docMk/>
            <pc:sldMk cId="552155054" sldId="261"/>
            <ac:spMk id="8" creationId="{39E9008D-DF89-A643-BF1F-654B7B8CEA3A}"/>
          </ac:spMkLst>
        </pc:spChg>
        <pc:spChg chg="mod">
          <ac:chgData name="Laura Sobrado" userId="3cf73e4b-540d-44d9-8acf-004bf3789710" providerId="ADAL" clId="{682CA7E0-FF5D-E744-A646-154144D69F16}" dt="2019-05-25T03:55:18.220" v="752" actId="1076"/>
          <ac:spMkLst>
            <pc:docMk/>
            <pc:sldMk cId="552155054" sldId="261"/>
            <ac:spMk id="9" creationId="{03D5298E-61A6-C840-A510-4D1D7D844EDD}"/>
          </ac:spMkLst>
        </pc:spChg>
        <pc:spChg chg="mod">
          <ac:chgData name="Laura Sobrado" userId="3cf73e4b-540d-44d9-8acf-004bf3789710" providerId="ADAL" clId="{682CA7E0-FF5D-E744-A646-154144D69F16}" dt="2019-05-25T03:55:18.220" v="752" actId="1076"/>
          <ac:spMkLst>
            <pc:docMk/>
            <pc:sldMk cId="552155054" sldId="261"/>
            <ac:spMk id="13" creationId="{19B0189E-0EB2-FA49-8590-E1152770187F}"/>
          </ac:spMkLst>
        </pc:spChg>
        <pc:spChg chg="mod">
          <ac:chgData name="Laura Sobrado" userId="3cf73e4b-540d-44d9-8acf-004bf3789710" providerId="ADAL" clId="{682CA7E0-FF5D-E744-A646-154144D69F16}" dt="2019-05-25T03:54:24.287" v="729" actId="1076"/>
          <ac:spMkLst>
            <pc:docMk/>
            <pc:sldMk cId="552155054" sldId="261"/>
            <ac:spMk id="16" creationId="{06D8745E-2DB0-2F4F-B994-1E7CBE33506E}"/>
          </ac:spMkLst>
        </pc:spChg>
        <pc:spChg chg="mod">
          <ac:chgData name="Laura Sobrado" userId="3cf73e4b-540d-44d9-8acf-004bf3789710" providerId="ADAL" clId="{682CA7E0-FF5D-E744-A646-154144D69F16}" dt="2019-05-25T03:55:18.220" v="752" actId="1076"/>
          <ac:spMkLst>
            <pc:docMk/>
            <pc:sldMk cId="552155054" sldId="261"/>
            <ac:spMk id="17" creationId="{C3E5401E-20B8-5740-ACF8-ED8D1CAB93BC}"/>
          </ac:spMkLst>
        </pc:spChg>
        <pc:spChg chg="add del mod">
          <ac:chgData name="Laura Sobrado" userId="3cf73e4b-540d-44d9-8acf-004bf3789710" providerId="ADAL" clId="{682CA7E0-FF5D-E744-A646-154144D69F16}" dt="2019-05-25T03:54:59.219" v="751" actId="478"/>
          <ac:spMkLst>
            <pc:docMk/>
            <pc:sldMk cId="552155054" sldId="261"/>
            <ac:spMk id="18" creationId="{BE3661E6-5572-6F4E-9ACE-9BB916834A3F}"/>
          </ac:spMkLst>
        </pc:spChg>
        <pc:spChg chg="del mod">
          <ac:chgData name="Laura Sobrado" userId="3cf73e4b-540d-44d9-8acf-004bf3789710" providerId="ADAL" clId="{682CA7E0-FF5D-E744-A646-154144D69F16}" dt="2019-05-25T03:32:09.587" v="609" actId="478"/>
          <ac:spMkLst>
            <pc:docMk/>
            <pc:sldMk cId="552155054" sldId="261"/>
            <ac:spMk id="20" creationId="{ECAF5786-0739-2342-8378-0763A75B1369}"/>
          </ac:spMkLst>
        </pc:spChg>
        <pc:spChg chg="mod">
          <ac:chgData name="Laura Sobrado" userId="3cf73e4b-540d-44d9-8acf-004bf3789710" providerId="ADAL" clId="{682CA7E0-FF5D-E744-A646-154144D69F16}" dt="2019-05-25T03:54:42.776" v="750" actId="1035"/>
          <ac:spMkLst>
            <pc:docMk/>
            <pc:sldMk cId="552155054" sldId="261"/>
            <ac:spMk id="21" creationId="{139155C2-E56C-884A-B0C0-753B94209FEE}"/>
          </ac:spMkLst>
        </pc:spChg>
        <pc:picChg chg="add mod">
          <ac:chgData name="Laura Sobrado" userId="3cf73e4b-540d-44d9-8acf-004bf3789710" providerId="ADAL" clId="{682CA7E0-FF5D-E744-A646-154144D69F16}" dt="2019-05-29T15:17:17.345" v="1377" actId="571"/>
          <ac:picMkLst>
            <pc:docMk/>
            <pc:sldMk cId="552155054" sldId="261"/>
            <ac:picMk id="14" creationId="{1B641992-4201-8D41-8B5E-2DC0B8ADD72A}"/>
          </ac:picMkLst>
        </pc:picChg>
        <pc:picChg chg="add">
          <ac:chgData name="Laura Sobrado" userId="3cf73e4b-540d-44d9-8acf-004bf3789710" providerId="ADAL" clId="{682CA7E0-FF5D-E744-A646-154144D69F16}" dt="2019-06-18T18:31:32.353" v="4484"/>
          <ac:picMkLst>
            <pc:docMk/>
            <pc:sldMk cId="552155054" sldId="261"/>
            <ac:picMk id="14" creationId="{68A94BBD-BA37-694C-AAC0-FDDE92C8741D}"/>
          </ac:picMkLst>
        </pc:picChg>
        <pc:picChg chg="add del">
          <ac:chgData name="Laura Sobrado" userId="3cf73e4b-540d-44d9-8acf-004bf3789710" providerId="ADAL" clId="{682CA7E0-FF5D-E744-A646-154144D69F16}" dt="2019-05-25T03:52:03.425" v="694" actId="478"/>
          <ac:picMkLst>
            <pc:docMk/>
            <pc:sldMk cId="552155054" sldId="261"/>
            <ac:picMk id="15" creationId="{F4C46E18-B712-FD4C-B10C-48D606FC5692}"/>
          </ac:picMkLst>
        </pc:picChg>
        <pc:picChg chg="del mod">
          <ac:chgData name="Laura Sobrado" userId="3cf73e4b-540d-44d9-8acf-004bf3789710" providerId="ADAL" clId="{682CA7E0-FF5D-E744-A646-154144D69F16}" dt="2019-06-18T18:31:31.750" v="4483" actId="478"/>
          <ac:picMkLst>
            <pc:docMk/>
            <pc:sldMk cId="552155054" sldId="261"/>
            <ac:picMk id="19" creationId="{DBE925D8-4B47-5645-9C0C-430823D28900}"/>
          </ac:picMkLst>
        </pc:picChg>
        <pc:picChg chg="mod">
          <ac:chgData name="Laura Sobrado" userId="3cf73e4b-540d-44d9-8acf-004bf3789710" providerId="ADAL" clId="{682CA7E0-FF5D-E744-A646-154144D69F16}" dt="2019-06-20T18:22:00.354" v="4630" actId="1076"/>
          <ac:picMkLst>
            <pc:docMk/>
            <pc:sldMk cId="552155054" sldId="261"/>
            <ac:picMk id="24" creationId="{D4844484-D6AA-FA4D-89E3-8D18C55247FB}"/>
          </ac:picMkLst>
        </pc:picChg>
        <pc:picChg chg="mod">
          <ac:chgData name="Laura Sobrado" userId="3cf73e4b-540d-44d9-8acf-004bf3789710" providerId="ADAL" clId="{682CA7E0-FF5D-E744-A646-154144D69F16}" dt="2019-06-20T18:22:06.262" v="4631" actId="1076"/>
          <ac:picMkLst>
            <pc:docMk/>
            <pc:sldMk cId="552155054" sldId="261"/>
            <ac:picMk id="26" creationId="{2350577E-C927-4940-B90C-06E3167E96A6}"/>
          </ac:picMkLst>
        </pc:picChg>
        <pc:picChg chg="mod">
          <ac:chgData name="Laura Sobrado" userId="3cf73e4b-540d-44d9-8acf-004bf3789710" providerId="ADAL" clId="{682CA7E0-FF5D-E744-A646-154144D69F16}" dt="2019-06-20T18:22:23.712" v="4637" actId="1076"/>
          <ac:picMkLst>
            <pc:docMk/>
            <pc:sldMk cId="552155054" sldId="261"/>
            <ac:picMk id="28" creationId="{8636845D-AB4E-7A45-8E93-B91CABA8E330}"/>
          </ac:picMkLst>
        </pc:picChg>
        <pc:picChg chg="mod">
          <ac:chgData name="Laura Sobrado" userId="3cf73e4b-540d-44d9-8acf-004bf3789710" providerId="ADAL" clId="{682CA7E0-FF5D-E744-A646-154144D69F16}" dt="2019-06-20T18:23:55.874" v="4643" actId="1076"/>
          <ac:picMkLst>
            <pc:docMk/>
            <pc:sldMk cId="552155054" sldId="261"/>
            <ac:picMk id="30" creationId="{709D0170-E7FB-E24F-AEC5-620A4E6A71C3}"/>
          </ac:picMkLst>
        </pc:picChg>
      </pc:sldChg>
      <pc:sldChg chg="addSp delSp modSp ord modNotesTx">
        <pc:chgData name="Laura Sobrado" userId="3cf73e4b-540d-44d9-8acf-004bf3789710" providerId="ADAL" clId="{682CA7E0-FF5D-E744-A646-154144D69F16}" dt="2019-06-20T18:39:58.838" v="4716" actId="20577"/>
        <pc:sldMkLst>
          <pc:docMk/>
          <pc:sldMk cId="4174057151" sldId="262"/>
        </pc:sldMkLst>
        <pc:spChg chg="add del mod">
          <ac:chgData name="Laura Sobrado" userId="3cf73e4b-540d-44d9-8acf-004bf3789710" providerId="ADAL" clId="{682CA7E0-FF5D-E744-A646-154144D69F16}" dt="2019-05-25T03:02:47.822" v="172"/>
          <ac:spMkLst>
            <pc:docMk/>
            <pc:sldMk cId="4174057151" sldId="262"/>
            <ac:spMk id="2" creationId="{D8AFF1A6-FB12-EE4C-85B2-C0ABFF6F5DA1}"/>
          </ac:spMkLst>
        </pc:spChg>
        <pc:spChg chg="mod">
          <ac:chgData name="Laura Sobrado" userId="3cf73e4b-540d-44d9-8acf-004bf3789710" providerId="ADAL" clId="{682CA7E0-FF5D-E744-A646-154144D69F16}" dt="2019-05-29T15:21:42.519" v="1404" actId="207"/>
          <ac:spMkLst>
            <pc:docMk/>
            <pc:sldMk cId="4174057151" sldId="262"/>
            <ac:spMk id="6" creationId="{DE3340D8-62B6-884A-89C5-30AB7A4B5158}"/>
          </ac:spMkLst>
        </pc:spChg>
      </pc:sldChg>
      <pc:sldChg chg="addSp delSp modSp ord delAnim modAnim modNotesTx">
        <pc:chgData name="Laura Sobrado" userId="3cf73e4b-540d-44d9-8acf-004bf3789710" providerId="ADAL" clId="{682CA7E0-FF5D-E744-A646-154144D69F16}" dt="2019-06-20T18:26:50.251" v="4647"/>
        <pc:sldMkLst>
          <pc:docMk/>
          <pc:sldMk cId="1832313031" sldId="272"/>
        </pc:sldMkLst>
        <pc:picChg chg="add mod">
          <ac:chgData name="Laura Sobrado" userId="3cf73e4b-540d-44d9-8acf-004bf3789710" providerId="ADAL" clId="{682CA7E0-FF5D-E744-A646-154144D69F16}" dt="2019-06-18T19:22:10.154" v="4573" actId="1076"/>
          <ac:picMkLst>
            <pc:docMk/>
            <pc:sldMk cId="1832313031" sldId="272"/>
            <ac:picMk id="7" creationId="{45D6FFDB-5952-A745-B5D5-532CA3DA657E}"/>
          </ac:picMkLst>
        </pc:picChg>
        <pc:picChg chg="add del mod">
          <ac:chgData name="Laura Sobrado" userId="3cf73e4b-540d-44d9-8acf-004bf3789710" providerId="ADAL" clId="{682CA7E0-FF5D-E744-A646-154144D69F16}" dt="2019-05-29T18:36:41.555" v="2945" actId="478"/>
          <ac:picMkLst>
            <pc:docMk/>
            <pc:sldMk cId="1832313031" sldId="272"/>
            <ac:picMk id="7" creationId="{805E926F-FADD-5040-AC56-A45456794BA3}"/>
          </ac:picMkLst>
        </pc:picChg>
        <pc:picChg chg="add del">
          <ac:chgData name="Laura Sobrado" userId="3cf73e4b-540d-44d9-8acf-004bf3789710" providerId="ADAL" clId="{682CA7E0-FF5D-E744-A646-154144D69F16}" dt="2019-05-29T18:36:49.458" v="2947" actId="478"/>
          <ac:picMkLst>
            <pc:docMk/>
            <pc:sldMk cId="1832313031" sldId="272"/>
            <ac:picMk id="8" creationId="{9FBB7618-AE82-0344-AF13-DB4573BED35D}"/>
          </ac:picMkLst>
        </pc:picChg>
        <pc:picChg chg="add del mod">
          <ac:chgData name="Laura Sobrado" userId="3cf73e4b-540d-44d9-8acf-004bf3789710" providerId="ADAL" clId="{682CA7E0-FF5D-E744-A646-154144D69F16}" dt="2019-06-06T16:20:08.017" v="3488" actId="478"/>
          <ac:picMkLst>
            <pc:docMk/>
            <pc:sldMk cId="1832313031" sldId="272"/>
            <ac:picMk id="9" creationId="{EC0443A4-E743-694C-AB99-69ED3043DDA6}"/>
          </ac:picMkLst>
        </pc:picChg>
        <pc:picChg chg="mod">
          <ac:chgData name="Laura Sobrado" userId="3cf73e4b-540d-44d9-8acf-004bf3789710" providerId="ADAL" clId="{682CA7E0-FF5D-E744-A646-154144D69F16}" dt="2019-06-06T16:00:43.696" v="3415" actId="14826"/>
          <ac:picMkLst>
            <pc:docMk/>
            <pc:sldMk cId="1832313031" sldId="272"/>
            <ac:picMk id="11" creationId="{F732F613-2CB1-8A47-8F93-DE74D8790E50}"/>
          </ac:picMkLst>
        </pc:picChg>
        <pc:picChg chg="mod">
          <ac:chgData name="Laura Sobrado" userId="3cf73e4b-540d-44d9-8acf-004bf3789710" providerId="ADAL" clId="{682CA7E0-FF5D-E744-A646-154144D69F16}" dt="2019-05-29T18:55:17.279" v="3276" actId="14826"/>
          <ac:picMkLst>
            <pc:docMk/>
            <pc:sldMk cId="1832313031" sldId="272"/>
            <ac:picMk id="13" creationId="{DAF7BB86-9706-6B4C-BF83-6A12D3EBF55A}"/>
          </ac:picMkLst>
        </pc:picChg>
        <pc:picChg chg="add del mod">
          <ac:chgData name="Laura Sobrado" userId="3cf73e4b-540d-44d9-8acf-004bf3789710" providerId="ADAL" clId="{682CA7E0-FF5D-E744-A646-154144D69F16}" dt="2019-06-06T16:23:09.072" v="3728" actId="478"/>
          <ac:picMkLst>
            <pc:docMk/>
            <pc:sldMk cId="1832313031" sldId="272"/>
            <ac:picMk id="14" creationId="{F46D0EE9-3A59-E940-9A43-00D7B4ED22DF}"/>
          </ac:picMkLst>
        </pc:picChg>
        <pc:picChg chg="mod">
          <ac:chgData name="Laura Sobrado" userId="3cf73e4b-540d-44d9-8acf-004bf3789710" providerId="ADAL" clId="{682CA7E0-FF5D-E744-A646-154144D69F16}" dt="2019-05-29T18:55:06.485" v="3275" actId="14826"/>
          <ac:picMkLst>
            <pc:docMk/>
            <pc:sldMk cId="1832313031" sldId="272"/>
            <ac:picMk id="15" creationId="{A58DCB48-254C-0941-A731-6296E1BF22C0}"/>
          </ac:picMkLst>
        </pc:picChg>
        <pc:picChg chg="mod">
          <ac:chgData name="Laura Sobrado" userId="3cf73e4b-540d-44d9-8acf-004bf3789710" providerId="ADAL" clId="{682CA7E0-FF5D-E744-A646-154144D69F16}" dt="2019-06-18T19:22:18.995" v="4577" actId="1076"/>
          <ac:picMkLst>
            <pc:docMk/>
            <pc:sldMk cId="1832313031" sldId="272"/>
            <ac:picMk id="16" creationId="{E12E6D6A-25E5-224D-84B9-3FCBE7B1C571}"/>
          </ac:picMkLst>
        </pc:picChg>
        <pc:picChg chg="mod">
          <ac:chgData name="Laura Sobrado" userId="3cf73e4b-540d-44d9-8acf-004bf3789710" providerId="ADAL" clId="{682CA7E0-FF5D-E744-A646-154144D69F16}" dt="2019-06-18T19:22:27.661" v="4580" actId="1076"/>
          <ac:picMkLst>
            <pc:docMk/>
            <pc:sldMk cId="1832313031" sldId="272"/>
            <ac:picMk id="18" creationId="{E47359E7-2318-7F42-911B-8EB75C78FFBC}"/>
          </ac:picMkLst>
        </pc:picChg>
      </pc:sldChg>
      <pc:sldChg chg="addSp delSp modSp setBg modNotesTx">
        <pc:chgData name="Laura Sobrado" userId="3cf73e4b-540d-44d9-8acf-004bf3789710" providerId="ADAL" clId="{682CA7E0-FF5D-E744-A646-154144D69F16}" dt="2019-06-20T18:26:13.358" v="4646"/>
        <pc:sldMkLst>
          <pc:docMk/>
          <pc:sldMk cId="1773243234" sldId="273"/>
        </pc:sldMkLst>
        <pc:spChg chg="add del mod">
          <ac:chgData name="Laura Sobrado" userId="3cf73e4b-540d-44d9-8acf-004bf3789710" providerId="ADAL" clId="{682CA7E0-FF5D-E744-A646-154144D69F16}" dt="2019-06-18T19:07:40.090" v="4539" actId="478"/>
          <ac:spMkLst>
            <pc:docMk/>
            <pc:sldMk cId="1773243234" sldId="273"/>
            <ac:spMk id="2" creationId="{9096DEF7-D998-CC41-886B-A945B169441F}"/>
          </ac:spMkLst>
        </pc:spChg>
        <pc:spChg chg="add del mod">
          <ac:chgData name="Laura Sobrado" userId="3cf73e4b-540d-44d9-8acf-004bf3789710" providerId="ADAL" clId="{682CA7E0-FF5D-E744-A646-154144D69F16}" dt="2019-06-18T19:07:43.929" v="4540" actId="478"/>
          <ac:spMkLst>
            <pc:docMk/>
            <pc:sldMk cId="1773243234" sldId="273"/>
            <ac:spMk id="3" creationId="{5CE2B137-DB49-534F-825A-B6179C91F425}"/>
          </ac:spMkLst>
        </pc:spChg>
      </pc:sldChg>
      <pc:sldChg chg="modSp setBg modAnim modNotesTx">
        <pc:chgData name="Laura Sobrado" userId="3cf73e4b-540d-44d9-8acf-004bf3789710" providerId="ADAL" clId="{682CA7E0-FF5D-E744-A646-154144D69F16}" dt="2019-06-20T18:34:35.378" v="4661"/>
        <pc:sldMkLst>
          <pc:docMk/>
          <pc:sldMk cId="4228308197" sldId="277"/>
        </pc:sldMkLst>
        <pc:spChg chg="mod">
          <ac:chgData name="Laura Sobrado" userId="3cf73e4b-540d-44d9-8acf-004bf3789710" providerId="ADAL" clId="{682CA7E0-FF5D-E744-A646-154144D69F16}" dt="2019-05-25T04:39:26.922" v="1187" actId="113"/>
          <ac:spMkLst>
            <pc:docMk/>
            <pc:sldMk cId="4228308197" sldId="277"/>
            <ac:spMk id="4" creationId="{E1EBDD5D-8E60-1F44-8636-F2EDD2266EE1}"/>
          </ac:spMkLst>
        </pc:spChg>
      </pc:sldChg>
      <pc:sldChg chg="addSp delSp modSp add setBg addAnim delAnim modAnim modNotesTx">
        <pc:chgData name="Laura Sobrado" userId="3cf73e4b-540d-44d9-8acf-004bf3789710" providerId="ADAL" clId="{682CA7E0-FF5D-E744-A646-154144D69F16}" dt="2019-06-20T18:39:28.879" v="4680" actId="20577"/>
        <pc:sldMkLst>
          <pc:docMk/>
          <pc:sldMk cId="2797146595" sldId="279"/>
        </pc:sldMkLst>
        <pc:spChg chg="mod">
          <ac:chgData name="Laura Sobrado" userId="3cf73e4b-540d-44d9-8acf-004bf3789710" providerId="ADAL" clId="{682CA7E0-FF5D-E744-A646-154144D69F16}" dt="2019-05-25T03:18:39.895" v="456" actId="14100"/>
          <ac:spMkLst>
            <pc:docMk/>
            <pc:sldMk cId="2797146595" sldId="279"/>
            <ac:spMk id="5" creationId="{1879498B-A6B8-E848-8303-83D03261B726}"/>
          </ac:spMkLst>
        </pc:spChg>
        <pc:spChg chg="add mod">
          <ac:chgData name="Laura Sobrado" userId="3cf73e4b-540d-44d9-8acf-004bf3789710" providerId="ADAL" clId="{682CA7E0-FF5D-E744-A646-154144D69F16}" dt="2019-05-25T03:19:45.620" v="487" actId="1076"/>
          <ac:spMkLst>
            <pc:docMk/>
            <pc:sldMk cId="2797146595" sldId="279"/>
            <ac:spMk id="6" creationId="{2450EFD2-CE0E-6B4F-9CA7-4C755EA410CC}"/>
          </ac:spMkLst>
        </pc:spChg>
        <pc:spChg chg="add mod">
          <ac:chgData name="Laura Sobrado" userId="3cf73e4b-540d-44d9-8acf-004bf3789710" providerId="ADAL" clId="{682CA7E0-FF5D-E744-A646-154144D69F16}" dt="2019-05-25T03:22:09.299" v="516" actId="1036"/>
          <ac:spMkLst>
            <pc:docMk/>
            <pc:sldMk cId="2797146595" sldId="279"/>
            <ac:spMk id="7" creationId="{5056E616-9FE9-4D44-8593-7E5423C66A97}"/>
          </ac:spMkLst>
        </pc:spChg>
        <pc:spChg chg="mod">
          <ac:chgData name="Laura Sobrado" userId="3cf73e4b-540d-44d9-8acf-004bf3789710" providerId="ADAL" clId="{682CA7E0-FF5D-E744-A646-154144D69F16}" dt="2019-06-18T18:35:25.888" v="4522" actId="14100"/>
          <ac:spMkLst>
            <pc:docMk/>
            <pc:sldMk cId="2797146595" sldId="279"/>
            <ac:spMk id="12" creationId="{ECAE7AFE-6E01-C248-AC8E-B89BCB7A9939}"/>
          </ac:spMkLst>
        </pc:spChg>
        <pc:picChg chg="add del">
          <ac:chgData name="Laura Sobrado" userId="3cf73e4b-540d-44d9-8acf-004bf3789710" providerId="ADAL" clId="{682CA7E0-FF5D-E744-A646-154144D69F16}" dt="2019-06-18T18:29:39.380" v="4468"/>
          <ac:picMkLst>
            <pc:docMk/>
            <pc:sldMk cId="2797146595" sldId="279"/>
            <ac:picMk id="8" creationId="{1A481C01-E4D8-094E-9D78-810DFA3194FC}"/>
          </ac:picMkLst>
        </pc:picChg>
        <pc:picChg chg="add">
          <ac:chgData name="Laura Sobrado" userId="3cf73e4b-540d-44d9-8acf-004bf3789710" providerId="ADAL" clId="{682CA7E0-FF5D-E744-A646-154144D69F16}" dt="2019-06-18T18:30:57.329" v="4481"/>
          <ac:picMkLst>
            <pc:docMk/>
            <pc:sldMk cId="2797146595" sldId="279"/>
            <ac:picMk id="9" creationId="{B23962E4-AFD3-184A-8BDD-98683B0F38CA}"/>
          </ac:picMkLst>
        </pc:picChg>
        <pc:picChg chg="add del">
          <ac:chgData name="Laura Sobrado" userId="3cf73e4b-540d-44d9-8acf-004bf3789710" providerId="ADAL" clId="{682CA7E0-FF5D-E744-A646-154144D69F16}" dt="2019-06-18T18:30:56.886" v="4480" actId="478"/>
          <ac:picMkLst>
            <pc:docMk/>
            <pc:sldMk cId="2797146595" sldId="279"/>
            <ac:picMk id="15" creationId="{EB37F3AB-562A-0149-8848-9E726D1DAC47}"/>
          </ac:picMkLst>
        </pc:picChg>
      </pc:sldChg>
      <pc:sldChg chg="addSp delSp modSp add delAnim modAnim modNotesTx">
        <pc:chgData name="Laura Sobrado" userId="3cf73e4b-540d-44d9-8acf-004bf3789710" providerId="ADAL" clId="{682CA7E0-FF5D-E744-A646-154144D69F16}" dt="2019-06-20T18:39:50.758" v="4707" actId="20577"/>
        <pc:sldMkLst>
          <pc:docMk/>
          <pc:sldMk cId="2223662598" sldId="281"/>
        </pc:sldMkLst>
        <pc:spChg chg="mod">
          <ac:chgData name="Laura Sobrado" userId="3cf73e4b-540d-44d9-8acf-004bf3789710" providerId="ADAL" clId="{682CA7E0-FF5D-E744-A646-154144D69F16}" dt="2019-05-25T03:55:28.839" v="758" actId="1035"/>
          <ac:spMkLst>
            <pc:docMk/>
            <pc:sldMk cId="2223662598" sldId="281"/>
            <ac:spMk id="2" creationId="{6302C6AA-4028-A743-952C-777F966FFAC7}"/>
          </ac:spMkLst>
        </pc:spChg>
        <pc:spChg chg="del mod">
          <ac:chgData name="Laura Sobrado" userId="3cf73e4b-540d-44d9-8acf-004bf3789710" providerId="ADAL" clId="{682CA7E0-FF5D-E744-A646-154144D69F16}" dt="2019-05-25T03:35:42.333" v="620" actId="478"/>
          <ac:spMkLst>
            <pc:docMk/>
            <pc:sldMk cId="2223662598" sldId="281"/>
            <ac:spMk id="3" creationId="{4ADFD0BA-60B4-C740-A15D-B65DCDA0707E}"/>
          </ac:spMkLst>
        </pc:spChg>
        <pc:spChg chg="add mod">
          <ac:chgData name="Laura Sobrado" userId="3cf73e4b-540d-44d9-8acf-004bf3789710" providerId="ADAL" clId="{682CA7E0-FF5D-E744-A646-154144D69F16}" dt="2019-05-25T03:59:05.632" v="809" actId="1076"/>
          <ac:spMkLst>
            <pc:docMk/>
            <pc:sldMk cId="2223662598" sldId="281"/>
            <ac:spMk id="6" creationId="{EA747A5E-3F52-B045-B87F-B609315B8B39}"/>
          </ac:spMkLst>
        </pc:spChg>
        <pc:spChg chg="add mod">
          <ac:chgData name="Laura Sobrado" userId="3cf73e4b-540d-44d9-8acf-004bf3789710" providerId="ADAL" clId="{682CA7E0-FF5D-E744-A646-154144D69F16}" dt="2019-05-25T03:59:17.296" v="813" actId="1076"/>
          <ac:spMkLst>
            <pc:docMk/>
            <pc:sldMk cId="2223662598" sldId="281"/>
            <ac:spMk id="7" creationId="{7B1D9D25-FB5B-1B43-B3F7-EB73B1E8EBE2}"/>
          </ac:spMkLst>
        </pc:spChg>
        <pc:spChg chg="add mod">
          <ac:chgData name="Laura Sobrado" userId="3cf73e4b-540d-44d9-8acf-004bf3789710" providerId="ADAL" clId="{682CA7E0-FF5D-E744-A646-154144D69F16}" dt="2019-05-25T04:02:55.415" v="892" actId="20577"/>
          <ac:spMkLst>
            <pc:docMk/>
            <pc:sldMk cId="2223662598" sldId="281"/>
            <ac:spMk id="8" creationId="{81F09D0A-4550-4A45-A08B-06762096112A}"/>
          </ac:spMkLst>
        </pc:spChg>
        <pc:spChg chg="add del">
          <ac:chgData name="Laura Sobrado" userId="3cf73e4b-540d-44d9-8acf-004bf3789710" providerId="ADAL" clId="{682CA7E0-FF5D-E744-A646-154144D69F16}" dt="2019-05-25T03:55:33.300" v="759" actId="478"/>
          <ac:spMkLst>
            <pc:docMk/>
            <pc:sldMk cId="2223662598" sldId="281"/>
            <ac:spMk id="9" creationId="{7A88D5F6-0936-B941-BF61-E3573F7187C5}"/>
          </ac:spMkLst>
        </pc:spChg>
        <pc:spChg chg="add mod">
          <ac:chgData name="Laura Sobrado" userId="3cf73e4b-540d-44d9-8acf-004bf3789710" providerId="ADAL" clId="{682CA7E0-FF5D-E744-A646-154144D69F16}" dt="2019-05-25T04:02:52.167" v="890" actId="20577"/>
          <ac:spMkLst>
            <pc:docMk/>
            <pc:sldMk cId="2223662598" sldId="281"/>
            <ac:spMk id="10" creationId="{44B13617-8374-CB42-910F-B2F38E1D035D}"/>
          </ac:spMkLst>
        </pc:spChg>
        <pc:spChg chg="add del mod">
          <ac:chgData name="Laura Sobrado" userId="3cf73e4b-540d-44d9-8acf-004bf3789710" providerId="ADAL" clId="{682CA7E0-FF5D-E744-A646-154144D69F16}" dt="2019-05-25T04:01:08.808" v="824" actId="478"/>
          <ac:spMkLst>
            <pc:docMk/>
            <pc:sldMk cId="2223662598" sldId="281"/>
            <ac:spMk id="12" creationId="{AE3B2ADE-3A24-AA45-B4D7-3F604E049FEE}"/>
          </ac:spMkLst>
        </pc:spChg>
        <pc:spChg chg="add mod">
          <ac:chgData name="Laura Sobrado" userId="3cf73e4b-540d-44d9-8acf-004bf3789710" providerId="ADAL" clId="{682CA7E0-FF5D-E744-A646-154144D69F16}" dt="2019-05-25T04:04:12.010" v="905" actId="1035"/>
          <ac:spMkLst>
            <pc:docMk/>
            <pc:sldMk cId="2223662598" sldId="281"/>
            <ac:spMk id="13" creationId="{974CB72B-2F2C-1841-80EB-32A2B7380DE3}"/>
          </ac:spMkLst>
        </pc:spChg>
        <pc:spChg chg="add mod">
          <ac:chgData name="Laura Sobrado" userId="3cf73e4b-540d-44d9-8acf-004bf3789710" providerId="ADAL" clId="{682CA7E0-FF5D-E744-A646-154144D69F16}" dt="2019-05-25T04:04:12.010" v="905" actId="1035"/>
          <ac:spMkLst>
            <pc:docMk/>
            <pc:sldMk cId="2223662598" sldId="281"/>
            <ac:spMk id="14" creationId="{A6619AE2-89BA-DC41-9F58-122C0CBEC1C3}"/>
          </ac:spMkLst>
        </pc:spChg>
        <pc:spChg chg="add mod">
          <ac:chgData name="Laura Sobrado" userId="3cf73e4b-540d-44d9-8acf-004bf3789710" providerId="ADAL" clId="{682CA7E0-FF5D-E744-A646-154144D69F16}" dt="2019-05-25T04:07:59.649" v="1028" actId="1036"/>
          <ac:spMkLst>
            <pc:docMk/>
            <pc:sldMk cId="2223662598" sldId="281"/>
            <ac:spMk id="15" creationId="{51B0E5FE-7F39-FC4B-943A-08FC6AC69C65}"/>
          </ac:spMkLst>
        </pc:spChg>
        <pc:spChg chg="add mod">
          <ac:chgData name="Laura Sobrado" userId="3cf73e4b-540d-44d9-8acf-004bf3789710" providerId="ADAL" clId="{682CA7E0-FF5D-E744-A646-154144D69F16}" dt="2019-05-25T04:08:28.770" v="1029" actId="14100"/>
          <ac:spMkLst>
            <pc:docMk/>
            <pc:sldMk cId="2223662598" sldId="281"/>
            <ac:spMk id="16" creationId="{4E91E3C5-58D9-B041-A6C8-F2FDD6314C93}"/>
          </ac:spMkLst>
        </pc:spChg>
        <pc:spChg chg="add mod">
          <ac:chgData name="Laura Sobrado" userId="3cf73e4b-540d-44d9-8acf-004bf3789710" providerId="ADAL" clId="{682CA7E0-FF5D-E744-A646-154144D69F16}" dt="2019-05-25T04:04:28.878" v="907" actId="571"/>
          <ac:spMkLst>
            <pc:docMk/>
            <pc:sldMk cId="2223662598" sldId="281"/>
            <ac:spMk id="17" creationId="{48335497-2E9A-0C45-9428-A8FF91FB5649}"/>
          </ac:spMkLst>
        </pc:spChg>
        <pc:spChg chg="add mod">
          <ac:chgData name="Laura Sobrado" userId="3cf73e4b-540d-44d9-8acf-004bf3789710" providerId="ADAL" clId="{682CA7E0-FF5D-E744-A646-154144D69F16}" dt="2019-05-25T04:04:28.878" v="907" actId="571"/>
          <ac:spMkLst>
            <pc:docMk/>
            <pc:sldMk cId="2223662598" sldId="281"/>
            <ac:spMk id="18" creationId="{A8EA3191-485B-714E-BF90-35AF09B99191}"/>
          </ac:spMkLst>
        </pc:spChg>
        <pc:spChg chg="add mod">
          <ac:chgData name="Laura Sobrado" userId="3cf73e4b-540d-44d9-8acf-004bf3789710" providerId="ADAL" clId="{682CA7E0-FF5D-E744-A646-154144D69F16}" dt="2019-05-25T04:10:09.037" v="1099" actId="1035"/>
          <ac:spMkLst>
            <pc:docMk/>
            <pc:sldMk cId="2223662598" sldId="281"/>
            <ac:spMk id="19" creationId="{98F390D0-5E95-3948-A48C-9A3D80FF7085}"/>
          </ac:spMkLst>
        </pc:spChg>
        <pc:spChg chg="add mod">
          <ac:chgData name="Laura Sobrado" userId="3cf73e4b-540d-44d9-8acf-004bf3789710" providerId="ADAL" clId="{682CA7E0-FF5D-E744-A646-154144D69F16}" dt="2019-05-25T04:10:18.309" v="1100" actId="1076"/>
          <ac:spMkLst>
            <pc:docMk/>
            <pc:sldMk cId="2223662598" sldId="281"/>
            <ac:spMk id="20" creationId="{0121DB8C-F724-E34B-AC9C-C7C38DF5A7FB}"/>
          </ac:spMkLst>
        </pc:spChg>
        <pc:picChg chg="add del mod">
          <ac:chgData name="Laura Sobrado" userId="3cf73e4b-540d-44d9-8acf-004bf3789710" providerId="ADAL" clId="{682CA7E0-FF5D-E744-A646-154144D69F16}" dt="2019-06-06T15:51:38.336" v="3400"/>
          <ac:picMkLst>
            <pc:docMk/>
            <pc:sldMk cId="2223662598" sldId="281"/>
            <ac:picMk id="3" creationId="{52942D74-2CB0-6242-89CC-A2B6A9F4693C}"/>
          </ac:picMkLst>
        </pc:picChg>
        <pc:picChg chg="add del mod">
          <ac:chgData name="Laura Sobrado" userId="3cf73e4b-540d-44d9-8acf-004bf3789710" providerId="ADAL" clId="{682CA7E0-FF5D-E744-A646-154144D69F16}" dt="2019-05-29T15:20:41.864" v="1385" actId="478"/>
          <ac:picMkLst>
            <pc:docMk/>
            <pc:sldMk cId="2223662598" sldId="281"/>
            <ac:picMk id="4" creationId="{1280B49A-85BA-CE40-99D0-5757A6B4E3BF}"/>
          </ac:picMkLst>
        </pc:picChg>
        <pc:picChg chg="add del mod">
          <ac:chgData name="Laura Sobrado" userId="3cf73e4b-540d-44d9-8acf-004bf3789710" providerId="ADAL" clId="{682CA7E0-FF5D-E744-A646-154144D69F16}" dt="2019-06-06T15:52:07.775" v="3408"/>
          <ac:picMkLst>
            <pc:docMk/>
            <pc:sldMk cId="2223662598" sldId="281"/>
            <ac:picMk id="4" creationId="{3881EBD9-D274-F146-B82E-EC7F14A82D6E}"/>
          </ac:picMkLst>
        </pc:picChg>
        <pc:picChg chg="add del mod">
          <ac:chgData name="Laura Sobrado" userId="3cf73e4b-540d-44d9-8acf-004bf3789710" providerId="ADAL" clId="{682CA7E0-FF5D-E744-A646-154144D69F16}" dt="2019-05-25T03:59:11.619" v="812" actId="478"/>
          <ac:picMkLst>
            <pc:docMk/>
            <pc:sldMk cId="2223662598" sldId="281"/>
            <ac:picMk id="5" creationId="{01895DAF-79FA-0F4E-BB4C-617DC5A52E0A}"/>
          </ac:picMkLst>
        </pc:picChg>
        <pc:picChg chg="add del mod">
          <ac:chgData name="Laura Sobrado" userId="3cf73e4b-540d-44d9-8acf-004bf3789710" providerId="ADAL" clId="{682CA7E0-FF5D-E744-A646-154144D69F16}" dt="2019-06-06T15:51:40.599" v="3401" actId="478"/>
          <ac:picMkLst>
            <pc:docMk/>
            <pc:sldMk cId="2223662598" sldId="281"/>
            <ac:picMk id="5" creationId="{555FF9E6-E611-4942-B5E6-4A28AB8BC486}"/>
          </ac:picMkLst>
        </pc:picChg>
        <pc:picChg chg="add del mod">
          <ac:chgData name="Laura Sobrado" userId="3cf73e4b-540d-44d9-8acf-004bf3789710" providerId="ADAL" clId="{682CA7E0-FF5D-E744-A646-154144D69F16}" dt="2019-05-29T15:20:57.743" v="1397" actId="478"/>
          <ac:picMkLst>
            <pc:docMk/>
            <pc:sldMk cId="2223662598" sldId="281"/>
            <ac:picMk id="11" creationId="{00231723-6F7E-3848-B438-A4E9DAF33642}"/>
          </ac:picMkLst>
        </pc:picChg>
        <pc:picChg chg="add del mod">
          <ac:chgData name="Laura Sobrado" userId="3cf73e4b-540d-44d9-8acf-004bf3789710" providerId="ADAL" clId="{682CA7E0-FF5D-E744-A646-154144D69F16}" dt="2019-06-06T15:52:09.135" v="3409" actId="478"/>
          <ac:picMkLst>
            <pc:docMk/>
            <pc:sldMk cId="2223662598" sldId="281"/>
            <ac:picMk id="12" creationId="{12AE964F-545B-F84D-B234-0BC83A972190}"/>
          </ac:picMkLst>
        </pc:picChg>
        <pc:picChg chg="add">
          <ac:chgData name="Laura Sobrado" userId="3cf73e4b-540d-44d9-8acf-004bf3789710" providerId="ADAL" clId="{682CA7E0-FF5D-E744-A646-154144D69F16}" dt="2019-06-06T15:51:40.869" v="3402"/>
          <ac:picMkLst>
            <pc:docMk/>
            <pc:sldMk cId="2223662598" sldId="281"/>
            <ac:picMk id="17" creationId="{AC52769E-4F3C-9740-B533-036FD496640D}"/>
          </ac:picMkLst>
        </pc:picChg>
        <pc:picChg chg="add">
          <ac:chgData name="Laura Sobrado" userId="3cf73e4b-540d-44d9-8acf-004bf3789710" providerId="ADAL" clId="{682CA7E0-FF5D-E744-A646-154144D69F16}" dt="2019-06-06T15:52:09.406" v="3410"/>
          <ac:picMkLst>
            <pc:docMk/>
            <pc:sldMk cId="2223662598" sldId="281"/>
            <ac:picMk id="18" creationId="{FF585AE4-4E2E-DF45-A877-44FAF2F2B158}"/>
          </ac:picMkLst>
        </pc:picChg>
      </pc:sldChg>
      <pc:sldChg chg="addSp delSp modSp add ord setBg modAnim modNotesTx">
        <pc:chgData name="Laura Sobrado" userId="3cf73e4b-540d-44d9-8acf-004bf3789710" providerId="ADAL" clId="{682CA7E0-FF5D-E744-A646-154144D69F16}" dt="2019-06-26T14:30:54.091" v="4818" actId="14100"/>
        <pc:sldMkLst>
          <pc:docMk/>
          <pc:sldMk cId="1582581644" sldId="282"/>
        </pc:sldMkLst>
        <pc:spChg chg="mod">
          <ac:chgData name="Laura Sobrado" userId="3cf73e4b-540d-44d9-8acf-004bf3789710" providerId="ADAL" clId="{682CA7E0-FF5D-E744-A646-154144D69F16}" dt="2019-06-26T14:30:54.091" v="4818" actId="14100"/>
          <ac:spMkLst>
            <pc:docMk/>
            <pc:sldMk cId="1582581644" sldId="282"/>
            <ac:spMk id="2" creationId="{D6B04E1A-4C94-F84C-8774-B9333D0A81A1}"/>
          </ac:spMkLst>
        </pc:spChg>
        <pc:spChg chg="del mod">
          <ac:chgData name="Laura Sobrado" userId="3cf73e4b-540d-44d9-8acf-004bf3789710" providerId="ADAL" clId="{682CA7E0-FF5D-E744-A646-154144D69F16}" dt="2019-05-25T04:20:07.135" v="1105" actId="478"/>
          <ac:spMkLst>
            <pc:docMk/>
            <pc:sldMk cId="1582581644" sldId="282"/>
            <ac:spMk id="3" creationId="{9E58A2B2-F2C0-E84D-99CE-E87FCE37415F}"/>
          </ac:spMkLst>
        </pc:spChg>
        <pc:spChg chg="add del mod">
          <ac:chgData name="Laura Sobrado" userId="3cf73e4b-540d-44d9-8acf-004bf3789710" providerId="ADAL" clId="{682CA7E0-FF5D-E744-A646-154144D69F16}" dt="2019-06-06T18:54:02.368" v="3940" actId="478"/>
          <ac:spMkLst>
            <pc:docMk/>
            <pc:sldMk cId="1582581644" sldId="282"/>
            <ac:spMk id="3" creationId="{FC3EB56D-B7A7-7445-81AD-CBAE06EA2103}"/>
          </ac:spMkLst>
        </pc:spChg>
        <pc:spChg chg="add del mod">
          <ac:chgData name="Laura Sobrado" userId="3cf73e4b-540d-44d9-8acf-004bf3789710" providerId="ADAL" clId="{682CA7E0-FF5D-E744-A646-154144D69F16}" dt="2019-05-25T04:31:10.044" v="1127" actId="478"/>
          <ac:spMkLst>
            <pc:docMk/>
            <pc:sldMk cId="1582581644" sldId="282"/>
            <ac:spMk id="6" creationId="{457CFF55-3532-3D44-98AD-E0DD77C165F6}"/>
          </ac:spMkLst>
        </pc:spChg>
        <pc:spChg chg="add del mod">
          <ac:chgData name="Laura Sobrado" userId="3cf73e4b-540d-44d9-8acf-004bf3789710" providerId="ADAL" clId="{682CA7E0-FF5D-E744-A646-154144D69F16}" dt="2019-06-06T18:54:57.348" v="3945" actId="478"/>
          <ac:spMkLst>
            <pc:docMk/>
            <pc:sldMk cId="1582581644" sldId="282"/>
            <ac:spMk id="6" creationId="{BF24F8CF-B075-6D49-8EBB-77D2A89ECA07}"/>
          </ac:spMkLst>
        </pc:spChg>
        <pc:spChg chg="add del mod">
          <ac:chgData name="Laura Sobrado" userId="3cf73e4b-540d-44d9-8acf-004bf3789710" providerId="ADAL" clId="{682CA7E0-FF5D-E744-A646-154144D69F16}" dt="2019-06-06T18:57:02.667" v="4020" actId="478"/>
          <ac:spMkLst>
            <pc:docMk/>
            <pc:sldMk cId="1582581644" sldId="282"/>
            <ac:spMk id="7" creationId="{59F9FDE9-6360-5A4C-B958-691C8B8F9BC2}"/>
          </ac:spMkLst>
        </pc:spChg>
        <pc:spChg chg="add del mod">
          <ac:chgData name="Laura Sobrado" userId="3cf73e4b-540d-44d9-8acf-004bf3789710" providerId="ADAL" clId="{682CA7E0-FF5D-E744-A646-154144D69F16}" dt="2019-06-06T18:56:44.963" v="4014" actId="478"/>
          <ac:spMkLst>
            <pc:docMk/>
            <pc:sldMk cId="1582581644" sldId="282"/>
            <ac:spMk id="9" creationId="{A3FE7138-F793-874C-A61C-7F7CAD132A6C}"/>
          </ac:spMkLst>
        </pc:spChg>
        <pc:spChg chg="add del mod">
          <ac:chgData name="Laura Sobrado" userId="3cf73e4b-540d-44d9-8acf-004bf3789710" providerId="ADAL" clId="{682CA7E0-FF5D-E744-A646-154144D69F16}" dt="2019-06-06T19:36:52.072" v="4077" actId="478"/>
          <ac:spMkLst>
            <pc:docMk/>
            <pc:sldMk cId="1582581644" sldId="282"/>
            <ac:spMk id="10" creationId="{E741A688-87F8-5546-B1C5-31EEEC8309E8}"/>
          </ac:spMkLst>
        </pc:spChg>
        <pc:spChg chg="add del mod">
          <ac:chgData name="Laura Sobrado" userId="3cf73e4b-540d-44d9-8acf-004bf3789710" providerId="ADAL" clId="{682CA7E0-FF5D-E744-A646-154144D69F16}" dt="2019-06-06T18:57:39.352" v="4025" actId="478"/>
          <ac:spMkLst>
            <pc:docMk/>
            <pc:sldMk cId="1582581644" sldId="282"/>
            <ac:spMk id="11" creationId="{B085474B-F210-9845-9109-6792F8C17A3A}"/>
          </ac:spMkLst>
        </pc:spChg>
        <pc:picChg chg="add mod">
          <ac:chgData name="Laura Sobrado" userId="3cf73e4b-540d-44d9-8acf-004bf3789710" providerId="ADAL" clId="{682CA7E0-FF5D-E744-A646-154144D69F16}" dt="2019-05-25T04:31:43.539" v="1138" actId="1035"/>
          <ac:picMkLst>
            <pc:docMk/>
            <pc:sldMk cId="1582581644" sldId="282"/>
            <ac:picMk id="4" creationId="{ABC1A989-D3F6-DC42-B750-304A63B29107}"/>
          </ac:picMkLst>
        </pc:picChg>
        <pc:picChg chg="add mod">
          <ac:chgData name="Laura Sobrado" userId="3cf73e4b-540d-44d9-8acf-004bf3789710" providerId="ADAL" clId="{682CA7E0-FF5D-E744-A646-154144D69F16}" dt="2019-06-06T18:52:56.796" v="3934" actId="14826"/>
          <ac:picMkLst>
            <pc:docMk/>
            <pc:sldMk cId="1582581644" sldId="282"/>
            <ac:picMk id="5" creationId="{C9015F1A-BB67-A64E-AA26-905FF92EFFEF}"/>
          </ac:picMkLst>
        </pc:picChg>
        <pc:picChg chg="add del">
          <ac:chgData name="Laura Sobrado" userId="3cf73e4b-540d-44d9-8acf-004bf3789710" providerId="ADAL" clId="{682CA7E0-FF5D-E744-A646-154144D69F16}" dt="2019-06-06T19:36:50.856" v="4076" actId="478"/>
          <ac:picMkLst>
            <pc:docMk/>
            <pc:sldMk cId="1582581644" sldId="282"/>
            <ac:picMk id="8" creationId="{F9494FB3-D85B-0942-AC08-A97A0CB18F1B}"/>
          </ac:picMkLst>
        </pc:picChg>
        <pc:picChg chg="add mod">
          <ac:chgData name="Laura Sobrado" userId="3cf73e4b-540d-44d9-8acf-004bf3789710" providerId="ADAL" clId="{682CA7E0-FF5D-E744-A646-154144D69F16}" dt="2019-06-06T19:02:48.617" v="4070" actId="688"/>
          <ac:picMkLst>
            <pc:docMk/>
            <pc:sldMk cId="1582581644" sldId="282"/>
            <ac:picMk id="12" creationId="{802E8FD4-964A-1049-A68E-4EAEE0E1F1A3}"/>
          </ac:picMkLst>
        </pc:picChg>
        <pc:picChg chg="add mod">
          <ac:chgData name="Laura Sobrado" userId="3cf73e4b-540d-44d9-8acf-004bf3789710" providerId="ADAL" clId="{682CA7E0-FF5D-E744-A646-154144D69F16}" dt="2019-06-06T19:34:27.830" v="4075" actId="14826"/>
          <ac:picMkLst>
            <pc:docMk/>
            <pc:sldMk cId="1582581644" sldId="282"/>
            <ac:picMk id="13" creationId="{5AA24B5D-E8AA-4E43-8245-3154827F2D04}"/>
          </ac:picMkLst>
        </pc:picChg>
      </pc:sldChg>
      <pc:sldChg chg="addSp delSp modSp add setBg modAnim modNotesTx">
        <pc:chgData name="Laura Sobrado" userId="3cf73e4b-540d-44d9-8acf-004bf3789710" providerId="ADAL" clId="{682CA7E0-FF5D-E744-A646-154144D69F16}" dt="2019-06-06T20:29:31.800" v="4294"/>
        <pc:sldMkLst>
          <pc:docMk/>
          <pc:sldMk cId="3163645858" sldId="284"/>
        </pc:sldMkLst>
        <pc:spChg chg="add del mod">
          <ac:chgData name="Laura Sobrado" userId="3cf73e4b-540d-44d9-8acf-004bf3789710" providerId="ADAL" clId="{682CA7E0-FF5D-E744-A646-154144D69F16}" dt="2019-06-06T20:06:04.367" v="4248" actId="122"/>
          <ac:spMkLst>
            <pc:docMk/>
            <pc:sldMk cId="3163645858" sldId="284"/>
            <ac:spMk id="2" creationId="{D6B04E1A-4C94-F84C-8774-B9333D0A81A1}"/>
          </ac:spMkLst>
        </pc:spChg>
        <pc:spChg chg="add del mod">
          <ac:chgData name="Laura Sobrado" userId="3cf73e4b-540d-44d9-8acf-004bf3789710" providerId="ADAL" clId="{682CA7E0-FF5D-E744-A646-154144D69F16}" dt="2019-06-06T19:38:12.849" v="4081"/>
          <ac:spMkLst>
            <pc:docMk/>
            <pc:sldMk cId="3163645858" sldId="284"/>
            <ac:spMk id="3" creationId="{9C52A98C-F6BF-4648-A215-E632F58D9AF8}"/>
          </ac:spMkLst>
        </pc:spChg>
        <pc:spChg chg="add del mod">
          <ac:chgData name="Laura Sobrado" userId="3cf73e4b-540d-44d9-8acf-004bf3789710" providerId="ADAL" clId="{682CA7E0-FF5D-E744-A646-154144D69F16}" dt="2019-05-29T16:30:40.515" v="1952"/>
          <ac:spMkLst>
            <pc:docMk/>
            <pc:sldMk cId="3163645858" sldId="284"/>
            <ac:spMk id="3" creationId="{C603AF99-C490-B54E-8C24-9EA1FFC44E85}"/>
          </ac:spMkLst>
        </pc:spChg>
        <pc:spChg chg="add del mod">
          <ac:chgData name="Laura Sobrado" userId="3cf73e4b-540d-44d9-8acf-004bf3789710" providerId="ADAL" clId="{682CA7E0-FF5D-E744-A646-154144D69F16}" dt="2019-06-06T19:40:07.522" v="4097"/>
          <ac:spMkLst>
            <pc:docMk/>
            <pc:sldMk cId="3163645858" sldId="284"/>
            <ac:spMk id="5" creationId="{26120A5F-CCBF-2949-A8E0-19B1CC2EC28C}"/>
          </ac:spMkLst>
        </pc:spChg>
        <pc:spChg chg="add del mod">
          <ac:chgData name="Laura Sobrado" userId="3cf73e4b-540d-44d9-8acf-004bf3789710" providerId="ADAL" clId="{682CA7E0-FF5D-E744-A646-154144D69F16}" dt="2019-06-06T19:39:39.529" v="4096"/>
          <ac:spMkLst>
            <pc:docMk/>
            <pc:sldMk cId="3163645858" sldId="284"/>
            <ac:spMk id="6" creationId="{68AB5CB4-E65B-3847-B982-4CF86F9DFD24}"/>
          </ac:spMkLst>
        </pc:spChg>
        <pc:spChg chg="add del mod">
          <ac:chgData name="Laura Sobrado" userId="3cf73e4b-540d-44d9-8acf-004bf3789710" providerId="ADAL" clId="{682CA7E0-FF5D-E744-A646-154144D69F16}" dt="2019-06-06T19:40:45.645" v="4098"/>
          <ac:spMkLst>
            <pc:docMk/>
            <pc:sldMk cId="3163645858" sldId="284"/>
            <ac:spMk id="7" creationId="{651D84EE-D9E5-744B-922A-E07A609BAE9B}"/>
          </ac:spMkLst>
        </pc:spChg>
        <pc:spChg chg="add del mod">
          <ac:chgData name="Laura Sobrado" userId="3cf73e4b-540d-44d9-8acf-004bf3789710" providerId="ADAL" clId="{682CA7E0-FF5D-E744-A646-154144D69F16}" dt="2019-06-06T19:42:24.852" v="4130" actId="478"/>
          <ac:spMkLst>
            <pc:docMk/>
            <pc:sldMk cId="3163645858" sldId="284"/>
            <ac:spMk id="8" creationId="{21FDB2FA-15AA-DE49-86F4-CB3A155096EA}"/>
          </ac:spMkLst>
        </pc:spChg>
        <pc:spChg chg="add del mod">
          <ac:chgData name="Laura Sobrado" userId="3cf73e4b-540d-44d9-8acf-004bf3789710" providerId="ADAL" clId="{682CA7E0-FF5D-E744-A646-154144D69F16}" dt="2019-06-06T20:00:30.523" v="4198"/>
          <ac:spMkLst>
            <pc:docMk/>
            <pc:sldMk cId="3163645858" sldId="284"/>
            <ac:spMk id="13" creationId="{1C1D9F58-0FE8-4441-A809-4E06452269BB}"/>
          </ac:spMkLst>
        </pc:spChg>
        <pc:spChg chg="add mod">
          <ac:chgData name="Laura Sobrado" userId="3cf73e4b-540d-44d9-8acf-004bf3789710" providerId="ADAL" clId="{682CA7E0-FF5D-E744-A646-154144D69F16}" dt="2019-06-06T20:06:04.367" v="4248" actId="122"/>
          <ac:spMkLst>
            <pc:docMk/>
            <pc:sldMk cId="3163645858" sldId="284"/>
            <ac:spMk id="14" creationId="{72808378-0CF3-2D46-8394-F457655D3AC6}"/>
          </ac:spMkLst>
        </pc:spChg>
        <pc:spChg chg="add mod">
          <ac:chgData name="Laura Sobrado" userId="3cf73e4b-540d-44d9-8acf-004bf3789710" providerId="ADAL" clId="{682CA7E0-FF5D-E744-A646-154144D69F16}" dt="2019-06-06T20:08:46.025" v="4273" actId="14100"/>
          <ac:spMkLst>
            <pc:docMk/>
            <pc:sldMk cId="3163645858" sldId="284"/>
            <ac:spMk id="15" creationId="{34A7BBD1-DC47-A54E-90A6-0813EA401E53}"/>
          </ac:spMkLst>
        </pc:spChg>
        <pc:spChg chg="add mod">
          <ac:chgData name="Laura Sobrado" userId="3cf73e4b-540d-44d9-8acf-004bf3789710" providerId="ADAL" clId="{682CA7E0-FF5D-E744-A646-154144D69F16}" dt="2019-06-06T20:28:54.240" v="4291" actId="1076"/>
          <ac:spMkLst>
            <pc:docMk/>
            <pc:sldMk cId="3163645858" sldId="284"/>
            <ac:spMk id="16" creationId="{41640485-08ED-6D44-838F-F717D7C2AC8E}"/>
          </ac:spMkLst>
        </pc:spChg>
        <pc:picChg chg="del">
          <ac:chgData name="Laura Sobrado" userId="3cf73e4b-540d-44d9-8acf-004bf3789710" providerId="ADAL" clId="{682CA7E0-FF5D-E744-A646-154144D69F16}" dt="2019-06-06T19:59:15.365" v="4189" actId="478"/>
          <ac:picMkLst>
            <pc:docMk/>
            <pc:sldMk cId="3163645858" sldId="284"/>
            <ac:picMk id="4" creationId="{ABC1A989-D3F6-DC42-B750-304A63B29107}"/>
          </ac:picMkLst>
        </pc:picChg>
        <pc:picChg chg="del">
          <ac:chgData name="Laura Sobrado" userId="3cf73e4b-540d-44d9-8acf-004bf3789710" providerId="ADAL" clId="{682CA7E0-FF5D-E744-A646-154144D69F16}" dt="2019-05-29T15:31:13.621" v="1413" actId="478"/>
          <ac:picMkLst>
            <pc:docMk/>
            <pc:sldMk cId="3163645858" sldId="284"/>
            <ac:picMk id="5" creationId="{C9015F1A-BB67-A64E-AA26-905FF92EFFEF}"/>
          </ac:picMkLst>
        </pc:picChg>
        <pc:picChg chg="add mod">
          <ac:chgData name="Laura Sobrado" userId="3cf73e4b-540d-44d9-8acf-004bf3789710" providerId="ADAL" clId="{682CA7E0-FF5D-E744-A646-154144D69F16}" dt="2019-06-06T20:07:36.542" v="4262" actId="1076"/>
          <ac:picMkLst>
            <pc:docMk/>
            <pc:sldMk cId="3163645858" sldId="284"/>
            <ac:picMk id="10" creationId="{E4A41F1C-CB57-0044-8157-4EA6CB5905C0}"/>
          </ac:picMkLst>
        </pc:picChg>
        <pc:picChg chg="add mod">
          <ac:chgData name="Laura Sobrado" userId="3cf73e4b-540d-44d9-8acf-004bf3789710" providerId="ADAL" clId="{682CA7E0-FF5D-E744-A646-154144D69F16}" dt="2019-06-06T20:09:05.682" v="4284" actId="1076"/>
          <ac:picMkLst>
            <pc:docMk/>
            <pc:sldMk cId="3163645858" sldId="284"/>
            <ac:picMk id="12" creationId="{9C379825-F3F2-3C49-9D53-4AE54B9B8ECE}"/>
          </ac:picMkLst>
        </pc:picChg>
        <pc:picChg chg="add mod">
          <ac:chgData name="Laura Sobrado" userId="3cf73e4b-540d-44d9-8acf-004bf3789710" providerId="ADAL" clId="{682CA7E0-FF5D-E744-A646-154144D69F16}" dt="2019-06-06T20:28:22.822" v="4289" actId="1076"/>
          <ac:picMkLst>
            <pc:docMk/>
            <pc:sldMk cId="3163645858" sldId="284"/>
            <ac:picMk id="18" creationId="{2D9B82BF-C607-A444-8494-F22B149BB738}"/>
          </ac:picMkLst>
        </pc:picChg>
      </pc:sldChg>
      <pc:sldChg chg="addSp delSp modSp add setBg addAnim delAnim modAnim modNotesTx">
        <pc:chgData name="Laura Sobrado" userId="3cf73e4b-540d-44d9-8acf-004bf3789710" providerId="ADAL" clId="{682CA7E0-FF5D-E744-A646-154144D69F16}" dt="2019-06-20T18:40:18.783" v="4734" actId="20577"/>
        <pc:sldMkLst>
          <pc:docMk/>
          <pc:sldMk cId="3758402200" sldId="285"/>
        </pc:sldMkLst>
        <pc:spChg chg="del">
          <ac:chgData name="Laura Sobrado" userId="3cf73e4b-540d-44d9-8acf-004bf3789710" providerId="ADAL" clId="{682CA7E0-FF5D-E744-A646-154144D69F16}" dt="2019-05-29T15:34:16.239" v="1417"/>
          <ac:spMkLst>
            <pc:docMk/>
            <pc:sldMk cId="3758402200" sldId="285"/>
            <ac:spMk id="2" creationId="{ED6E5CA2-324F-2D45-A23B-64A93A8940D1}"/>
          </ac:spMkLst>
        </pc:spChg>
        <pc:spChg chg="add del mod">
          <ac:chgData name="Laura Sobrado" userId="3cf73e4b-540d-44d9-8acf-004bf3789710" providerId="ADAL" clId="{682CA7E0-FF5D-E744-A646-154144D69F16}" dt="2019-06-06T19:41:21.253" v="4109" actId="478"/>
          <ac:spMkLst>
            <pc:docMk/>
            <pc:sldMk cId="3758402200" sldId="285"/>
            <ac:spMk id="3" creationId="{194F8238-C83B-FA4D-AE2F-A645A7190FE0}"/>
          </ac:spMkLst>
        </pc:spChg>
        <pc:spChg chg="del">
          <ac:chgData name="Laura Sobrado" userId="3cf73e4b-540d-44d9-8acf-004bf3789710" providerId="ADAL" clId="{682CA7E0-FF5D-E744-A646-154144D69F16}" dt="2019-05-29T15:34:16.239" v="1417"/>
          <ac:spMkLst>
            <pc:docMk/>
            <pc:sldMk cId="3758402200" sldId="285"/>
            <ac:spMk id="3" creationId="{2D3DCF92-B3A2-E548-B2ED-7CA0FEA4AAB3}"/>
          </ac:spMkLst>
        </pc:spChg>
        <pc:spChg chg="add del mod">
          <ac:chgData name="Laura Sobrado" userId="3cf73e4b-540d-44d9-8acf-004bf3789710" providerId="ADAL" clId="{682CA7E0-FF5D-E744-A646-154144D69F16}" dt="2019-05-29T15:34:26.692" v="1418"/>
          <ac:spMkLst>
            <pc:docMk/>
            <pc:sldMk cId="3758402200" sldId="285"/>
            <ac:spMk id="4" creationId="{7CB44E3A-68D0-1E44-8CE4-5E95B05737CC}"/>
          </ac:spMkLst>
        </pc:spChg>
        <pc:spChg chg="add del mod">
          <ac:chgData name="Laura Sobrado" userId="3cf73e4b-540d-44d9-8acf-004bf3789710" providerId="ADAL" clId="{682CA7E0-FF5D-E744-A646-154144D69F16}" dt="2019-05-29T15:34:26.692" v="1418"/>
          <ac:spMkLst>
            <pc:docMk/>
            <pc:sldMk cId="3758402200" sldId="285"/>
            <ac:spMk id="5" creationId="{F804B1FC-54DA-D04A-ADF6-8701CC0F9E11}"/>
          </ac:spMkLst>
        </pc:spChg>
        <pc:spChg chg="add del mod">
          <ac:chgData name="Laura Sobrado" userId="3cf73e4b-540d-44d9-8acf-004bf3789710" providerId="ADAL" clId="{682CA7E0-FF5D-E744-A646-154144D69F16}" dt="2019-05-29T15:34:32.753" v="1419"/>
          <ac:spMkLst>
            <pc:docMk/>
            <pc:sldMk cId="3758402200" sldId="285"/>
            <ac:spMk id="6" creationId="{F5F6B356-EE65-DD40-9C79-970705151F76}"/>
          </ac:spMkLst>
        </pc:spChg>
        <pc:spChg chg="add del mod">
          <ac:chgData name="Laura Sobrado" userId="3cf73e4b-540d-44d9-8acf-004bf3789710" providerId="ADAL" clId="{682CA7E0-FF5D-E744-A646-154144D69F16}" dt="2019-05-29T15:34:32.753" v="1419"/>
          <ac:spMkLst>
            <pc:docMk/>
            <pc:sldMk cId="3758402200" sldId="285"/>
            <ac:spMk id="7" creationId="{359EEED8-CDF7-ED4A-BC34-775141F5EB56}"/>
          </ac:spMkLst>
        </pc:spChg>
        <pc:spChg chg="add del mod">
          <ac:chgData name="Laura Sobrado" userId="3cf73e4b-540d-44d9-8acf-004bf3789710" providerId="ADAL" clId="{682CA7E0-FF5D-E744-A646-154144D69F16}" dt="2019-05-29T15:34:40.215" v="1420"/>
          <ac:spMkLst>
            <pc:docMk/>
            <pc:sldMk cId="3758402200" sldId="285"/>
            <ac:spMk id="8" creationId="{68ECCC9F-484A-B847-B853-5CDC5981B10E}"/>
          </ac:spMkLst>
        </pc:spChg>
        <pc:spChg chg="add del mod">
          <ac:chgData name="Laura Sobrado" userId="3cf73e4b-540d-44d9-8acf-004bf3789710" providerId="ADAL" clId="{682CA7E0-FF5D-E744-A646-154144D69F16}" dt="2019-05-29T15:34:40.215" v="1420"/>
          <ac:spMkLst>
            <pc:docMk/>
            <pc:sldMk cId="3758402200" sldId="285"/>
            <ac:spMk id="9" creationId="{4019BFD6-1C77-3347-9E03-95392D01C0D9}"/>
          </ac:spMkLst>
        </pc:spChg>
        <pc:spChg chg="add del mod">
          <ac:chgData name="Laura Sobrado" userId="3cf73e4b-540d-44d9-8acf-004bf3789710" providerId="ADAL" clId="{682CA7E0-FF5D-E744-A646-154144D69F16}" dt="2019-05-29T15:35:54.524" v="1423"/>
          <ac:spMkLst>
            <pc:docMk/>
            <pc:sldMk cId="3758402200" sldId="285"/>
            <ac:spMk id="10" creationId="{541CA074-754F-2241-826A-B22428F851AC}"/>
          </ac:spMkLst>
        </pc:spChg>
        <pc:spChg chg="add del mod">
          <ac:chgData name="Laura Sobrado" userId="3cf73e4b-540d-44d9-8acf-004bf3789710" providerId="ADAL" clId="{682CA7E0-FF5D-E744-A646-154144D69F16}" dt="2019-05-29T15:35:54.524" v="1423"/>
          <ac:spMkLst>
            <pc:docMk/>
            <pc:sldMk cId="3758402200" sldId="285"/>
            <ac:spMk id="11" creationId="{A6C46F92-F5C4-414C-87B0-8FB0A1D051C9}"/>
          </ac:spMkLst>
        </pc:spChg>
        <pc:spChg chg="add del mod">
          <ac:chgData name="Laura Sobrado" userId="3cf73e4b-540d-44d9-8acf-004bf3789710" providerId="ADAL" clId="{682CA7E0-FF5D-E744-A646-154144D69F16}" dt="2019-05-29T15:37:02.229" v="1433" actId="478"/>
          <ac:spMkLst>
            <pc:docMk/>
            <pc:sldMk cId="3758402200" sldId="285"/>
            <ac:spMk id="12" creationId="{9A596FCD-C484-B041-8E30-0911DC91C120}"/>
          </ac:spMkLst>
        </pc:spChg>
        <pc:spChg chg="add del mod">
          <ac:chgData name="Laura Sobrado" userId="3cf73e4b-540d-44d9-8acf-004bf3789710" providerId="ADAL" clId="{682CA7E0-FF5D-E744-A646-154144D69F16}" dt="2019-05-29T15:40:30.341" v="1457"/>
          <ac:spMkLst>
            <pc:docMk/>
            <pc:sldMk cId="3758402200" sldId="285"/>
            <ac:spMk id="13" creationId="{B333425F-7721-A943-BD62-E9548BADA56F}"/>
          </ac:spMkLst>
        </pc:spChg>
        <pc:spChg chg="add del mod">
          <ac:chgData name="Laura Sobrado" userId="3cf73e4b-540d-44d9-8acf-004bf3789710" providerId="ADAL" clId="{682CA7E0-FF5D-E744-A646-154144D69F16}" dt="2019-05-29T15:40:24.542" v="1456" actId="478"/>
          <ac:spMkLst>
            <pc:docMk/>
            <pc:sldMk cId="3758402200" sldId="285"/>
            <ac:spMk id="16" creationId="{E0E37127-DEA5-0B49-B9AF-7364B2E208EA}"/>
          </ac:spMkLst>
        </pc:spChg>
        <pc:spChg chg="add del mod">
          <ac:chgData name="Laura Sobrado" userId="3cf73e4b-540d-44d9-8acf-004bf3789710" providerId="ADAL" clId="{682CA7E0-FF5D-E744-A646-154144D69F16}" dt="2019-05-29T15:40:38.259" v="1459" actId="478"/>
          <ac:spMkLst>
            <pc:docMk/>
            <pc:sldMk cId="3758402200" sldId="285"/>
            <ac:spMk id="18" creationId="{666B38F1-16D8-5744-8F48-D47F25E53C0B}"/>
          </ac:spMkLst>
        </pc:spChg>
        <pc:spChg chg="add del mod">
          <ac:chgData name="Laura Sobrado" userId="3cf73e4b-540d-44d9-8acf-004bf3789710" providerId="ADAL" clId="{682CA7E0-FF5D-E744-A646-154144D69F16}" dt="2019-05-29T15:37:09.249" v="1434" actId="478"/>
          <ac:spMkLst>
            <pc:docMk/>
            <pc:sldMk cId="3758402200" sldId="285"/>
            <ac:spMk id="22" creationId="{4DDA26D7-5AEE-8E4D-978A-42637DBFA37D}"/>
          </ac:spMkLst>
        </pc:spChg>
        <pc:spChg chg="add mod">
          <ac:chgData name="Laura Sobrado" userId="3cf73e4b-540d-44d9-8acf-004bf3789710" providerId="ADAL" clId="{682CA7E0-FF5D-E744-A646-154144D69F16}" dt="2019-06-06T19:42:18.155" v="4128"/>
          <ac:spMkLst>
            <pc:docMk/>
            <pc:sldMk cId="3758402200" sldId="285"/>
            <ac:spMk id="23" creationId="{27D62CA4-25AE-654E-B603-9AB5D3B119E7}"/>
          </ac:spMkLst>
        </pc:spChg>
        <pc:spChg chg="add mod">
          <ac:chgData name="Laura Sobrado" userId="3cf73e4b-540d-44d9-8acf-004bf3789710" providerId="ADAL" clId="{682CA7E0-FF5D-E744-A646-154144D69F16}" dt="2019-06-06T19:41:54.789" v="4120" actId="14100"/>
          <ac:spMkLst>
            <pc:docMk/>
            <pc:sldMk cId="3758402200" sldId="285"/>
            <ac:spMk id="24" creationId="{46A09827-8CC6-3A42-B111-497F63054FDE}"/>
          </ac:spMkLst>
        </pc:spChg>
        <pc:spChg chg="add del mod">
          <ac:chgData name="Laura Sobrado" userId="3cf73e4b-540d-44d9-8acf-004bf3789710" providerId="ADAL" clId="{682CA7E0-FF5D-E744-A646-154144D69F16}" dt="2019-06-06T19:42:17.564" v="4126" actId="14100"/>
          <ac:spMkLst>
            <pc:docMk/>
            <pc:sldMk cId="3758402200" sldId="285"/>
            <ac:spMk id="25" creationId="{689FFAA6-BCEA-1046-AACD-97930D0A51E5}"/>
          </ac:spMkLst>
        </pc:spChg>
        <pc:spChg chg="add mod">
          <ac:chgData name="Laura Sobrado" userId="3cf73e4b-540d-44d9-8acf-004bf3789710" providerId="ADAL" clId="{682CA7E0-FF5D-E744-A646-154144D69F16}" dt="2019-05-29T15:54:06.725" v="1605" actId="207"/>
          <ac:spMkLst>
            <pc:docMk/>
            <pc:sldMk cId="3758402200" sldId="285"/>
            <ac:spMk id="28" creationId="{1F1DB932-3DAB-7C4D-8456-14D5BD2CEB76}"/>
          </ac:spMkLst>
        </pc:spChg>
        <pc:spChg chg="add mod">
          <ac:chgData name="Laura Sobrado" userId="3cf73e4b-540d-44d9-8acf-004bf3789710" providerId="ADAL" clId="{682CA7E0-FF5D-E744-A646-154144D69F16}" dt="2019-05-29T15:53:29.281" v="1597" actId="14100"/>
          <ac:spMkLst>
            <pc:docMk/>
            <pc:sldMk cId="3758402200" sldId="285"/>
            <ac:spMk id="29" creationId="{7F250786-A037-9541-BB0E-7A081D9650C4}"/>
          </ac:spMkLst>
        </pc:spChg>
        <pc:spChg chg="add del mod">
          <ac:chgData name="Laura Sobrado" userId="3cf73e4b-540d-44d9-8acf-004bf3789710" providerId="ADAL" clId="{682CA7E0-FF5D-E744-A646-154144D69F16}" dt="2019-05-29T15:57:50.293" v="1630" actId="478"/>
          <ac:spMkLst>
            <pc:docMk/>
            <pc:sldMk cId="3758402200" sldId="285"/>
            <ac:spMk id="32" creationId="{63428F75-A3BD-D940-B789-700CC34154C1}"/>
          </ac:spMkLst>
        </pc:spChg>
        <pc:spChg chg="add del mod">
          <ac:chgData name="Laura Sobrado" userId="3cf73e4b-540d-44d9-8acf-004bf3789710" providerId="ADAL" clId="{682CA7E0-FF5D-E744-A646-154144D69F16}" dt="2019-05-29T15:57:50.293" v="1630" actId="478"/>
          <ac:spMkLst>
            <pc:docMk/>
            <pc:sldMk cId="3758402200" sldId="285"/>
            <ac:spMk id="33" creationId="{580D14EB-5E92-8F4C-BA6C-83C317DB07E8}"/>
          </ac:spMkLst>
        </pc:spChg>
        <pc:picChg chg="add del mod">
          <ac:chgData name="Laura Sobrado" userId="3cf73e4b-540d-44d9-8acf-004bf3789710" providerId="ADAL" clId="{682CA7E0-FF5D-E744-A646-154144D69F16}" dt="2019-05-29T15:36:08.890" v="1427" actId="478"/>
          <ac:picMkLst>
            <pc:docMk/>
            <pc:sldMk cId="3758402200" sldId="285"/>
            <ac:picMk id="15" creationId="{27B5377F-DEE3-694A-BD30-C7597B583902}"/>
          </ac:picMkLst>
        </pc:picChg>
        <pc:picChg chg="add del mod">
          <ac:chgData name="Laura Sobrado" userId="3cf73e4b-540d-44d9-8acf-004bf3789710" providerId="ADAL" clId="{682CA7E0-FF5D-E744-A646-154144D69F16}" dt="2019-05-29T15:40:37.147" v="1458" actId="478"/>
          <ac:picMkLst>
            <pc:docMk/>
            <pc:sldMk cId="3758402200" sldId="285"/>
            <ac:picMk id="19" creationId="{BE2FE991-3CC9-924D-B9D1-3AF0D2F4B461}"/>
          </ac:picMkLst>
        </pc:picChg>
        <pc:picChg chg="add del mod">
          <ac:chgData name="Laura Sobrado" userId="3cf73e4b-540d-44d9-8acf-004bf3789710" providerId="ADAL" clId="{682CA7E0-FF5D-E744-A646-154144D69F16}" dt="2019-05-29T15:41:05.523" v="1463" actId="478"/>
          <ac:picMkLst>
            <pc:docMk/>
            <pc:sldMk cId="3758402200" sldId="285"/>
            <ac:picMk id="20" creationId="{E8C34A98-592D-8F4F-B4D7-A1A49D11FCD3}"/>
          </ac:picMkLst>
        </pc:picChg>
        <pc:picChg chg="add mod">
          <ac:chgData name="Laura Sobrado" userId="3cf73e4b-540d-44d9-8acf-004bf3789710" providerId="ADAL" clId="{682CA7E0-FF5D-E744-A646-154144D69F16}" dt="2019-05-29T15:51:16.686" v="1536" actId="1076"/>
          <ac:picMkLst>
            <pc:docMk/>
            <pc:sldMk cId="3758402200" sldId="285"/>
            <ac:picMk id="27" creationId="{4B1DE086-2CA2-B644-963E-B36E5C9477AA}"/>
          </ac:picMkLst>
        </pc:picChg>
        <pc:picChg chg="add mod">
          <ac:chgData name="Laura Sobrado" userId="3cf73e4b-540d-44d9-8acf-004bf3789710" providerId="ADAL" clId="{682CA7E0-FF5D-E744-A646-154144D69F16}" dt="2019-05-29T15:56:44.844" v="1625" actId="1076"/>
          <ac:picMkLst>
            <pc:docMk/>
            <pc:sldMk cId="3758402200" sldId="285"/>
            <ac:picMk id="31" creationId="{E209C91B-2B6C-9042-A801-900762E9BAFB}"/>
          </ac:picMkLst>
        </pc:picChg>
        <pc:cxnChg chg="add del mod">
          <ac:chgData name="Laura Sobrado" userId="3cf73e4b-540d-44d9-8acf-004bf3789710" providerId="ADAL" clId="{682CA7E0-FF5D-E744-A646-154144D69F16}" dt="2019-05-29T15:40:39.811" v="1460" actId="478"/>
          <ac:cxnSpMkLst>
            <pc:docMk/>
            <pc:sldMk cId="3758402200" sldId="285"/>
            <ac:cxnSpMk id="17" creationId="{1E6996AE-F7A9-B549-9555-D9DD912F3541}"/>
          </ac:cxnSpMkLst>
        </pc:cxnChg>
      </pc:sldChg>
      <pc:sldChg chg="addSp delSp modSp add addAnim delAnim modAnim modNotesTx">
        <pc:chgData name="Laura Sobrado" userId="3cf73e4b-540d-44d9-8acf-004bf3789710" providerId="ADAL" clId="{682CA7E0-FF5D-E744-A646-154144D69F16}" dt="2019-06-21T22:44:05.203" v="4782"/>
        <pc:sldMkLst>
          <pc:docMk/>
          <pc:sldMk cId="3976988616" sldId="286"/>
        </pc:sldMkLst>
        <pc:spChg chg="del">
          <ac:chgData name="Laura Sobrado" userId="3cf73e4b-540d-44d9-8acf-004bf3789710" providerId="ADAL" clId="{682CA7E0-FF5D-E744-A646-154144D69F16}" dt="2019-05-29T16:06:54.949" v="1660"/>
          <ac:spMkLst>
            <pc:docMk/>
            <pc:sldMk cId="3976988616" sldId="286"/>
            <ac:spMk id="2" creationId="{ED6E5CA2-324F-2D45-A23B-64A93A8940D1}"/>
          </ac:spMkLst>
        </pc:spChg>
        <pc:spChg chg="del">
          <ac:chgData name="Laura Sobrado" userId="3cf73e4b-540d-44d9-8acf-004bf3789710" providerId="ADAL" clId="{682CA7E0-FF5D-E744-A646-154144D69F16}" dt="2019-05-29T16:06:54.949" v="1660"/>
          <ac:spMkLst>
            <pc:docMk/>
            <pc:sldMk cId="3976988616" sldId="286"/>
            <ac:spMk id="3" creationId="{2D3DCF92-B3A2-E548-B2ED-7CA0FEA4AAB3}"/>
          </ac:spMkLst>
        </pc:spChg>
        <pc:spChg chg="add del mod">
          <ac:chgData name="Laura Sobrado" userId="3cf73e4b-540d-44d9-8acf-004bf3789710" providerId="ADAL" clId="{682CA7E0-FF5D-E744-A646-154144D69F16}" dt="2019-05-29T16:08:05.887" v="1713"/>
          <ac:spMkLst>
            <pc:docMk/>
            <pc:sldMk cId="3976988616" sldId="286"/>
            <ac:spMk id="4" creationId="{F26830D8-9602-1D47-800A-54F44F760814}"/>
          </ac:spMkLst>
        </pc:spChg>
        <pc:spChg chg="add del mod">
          <ac:chgData name="Laura Sobrado" userId="3cf73e4b-540d-44d9-8acf-004bf3789710" providerId="ADAL" clId="{682CA7E0-FF5D-E744-A646-154144D69F16}" dt="2019-05-29T16:07:09.014" v="1662" actId="478"/>
          <ac:spMkLst>
            <pc:docMk/>
            <pc:sldMk cId="3976988616" sldId="286"/>
            <ac:spMk id="5" creationId="{AF2503B2-1A62-C745-876D-308713991D47}"/>
          </ac:spMkLst>
        </pc:spChg>
        <pc:spChg chg="add mod">
          <ac:chgData name="Laura Sobrado" userId="3cf73e4b-540d-44d9-8acf-004bf3789710" providerId="ADAL" clId="{682CA7E0-FF5D-E744-A646-154144D69F16}" dt="2019-05-29T16:08:25.077" v="1715" actId="27636"/>
          <ac:spMkLst>
            <pc:docMk/>
            <pc:sldMk cId="3976988616" sldId="286"/>
            <ac:spMk id="6" creationId="{039A3747-89B2-C643-89B0-4E800A29BCF8}"/>
          </ac:spMkLst>
        </pc:spChg>
        <pc:spChg chg="add mod">
          <ac:chgData name="Laura Sobrado" userId="3cf73e4b-540d-44d9-8acf-004bf3789710" providerId="ADAL" clId="{682CA7E0-FF5D-E744-A646-154144D69F16}" dt="2019-06-21T22:41:00.825" v="4769" actId="1076"/>
          <ac:spMkLst>
            <pc:docMk/>
            <pc:sldMk cId="3976988616" sldId="286"/>
            <ac:spMk id="7" creationId="{451981D4-1315-6347-9675-87D649EC8F8C}"/>
          </ac:spMkLst>
        </pc:spChg>
        <pc:spChg chg="add mod">
          <ac:chgData name="Laura Sobrado" userId="3cf73e4b-540d-44d9-8acf-004bf3789710" providerId="ADAL" clId="{682CA7E0-FF5D-E744-A646-154144D69F16}" dt="2019-05-29T16:11:14.254" v="1758" actId="1076"/>
          <ac:spMkLst>
            <pc:docMk/>
            <pc:sldMk cId="3976988616" sldId="286"/>
            <ac:spMk id="8" creationId="{D49F82C1-2039-584D-AE26-434D3123BD91}"/>
          </ac:spMkLst>
        </pc:spChg>
        <pc:spChg chg="add mod">
          <ac:chgData name="Laura Sobrado" userId="3cf73e4b-540d-44d9-8acf-004bf3789710" providerId="ADAL" clId="{682CA7E0-FF5D-E744-A646-154144D69F16}" dt="2019-06-21T22:41:01.786" v="4770" actId="1076"/>
          <ac:spMkLst>
            <pc:docMk/>
            <pc:sldMk cId="3976988616" sldId="286"/>
            <ac:spMk id="9" creationId="{8E79B663-5282-2A4B-B025-9CB5DA1A5046}"/>
          </ac:spMkLst>
        </pc:spChg>
        <pc:spChg chg="add del mod">
          <ac:chgData name="Laura Sobrado" userId="3cf73e4b-540d-44d9-8acf-004bf3789710" providerId="ADAL" clId="{682CA7E0-FF5D-E744-A646-154144D69F16}" dt="2019-06-21T22:41:55.113" v="4777" actId="1076"/>
          <ac:spMkLst>
            <pc:docMk/>
            <pc:sldMk cId="3976988616" sldId="286"/>
            <ac:spMk id="10" creationId="{EFA2FB32-80BE-0041-912C-9C18A1B280D8}"/>
          </ac:spMkLst>
        </pc:spChg>
        <pc:spChg chg="add mod">
          <ac:chgData name="Laura Sobrado" userId="3cf73e4b-540d-44d9-8acf-004bf3789710" providerId="ADAL" clId="{682CA7E0-FF5D-E744-A646-154144D69F16}" dt="2019-05-29T16:25:34.112" v="1879" actId="1076"/>
          <ac:spMkLst>
            <pc:docMk/>
            <pc:sldMk cId="3976988616" sldId="286"/>
            <ac:spMk id="11" creationId="{811BE2B3-F6EE-E342-9E32-26D290620BB1}"/>
          </ac:spMkLst>
        </pc:spChg>
        <pc:spChg chg="add mod">
          <ac:chgData name="Laura Sobrado" userId="3cf73e4b-540d-44d9-8acf-004bf3789710" providerId="ADAL" clId="{682CA7E0-FF5D-E744-A646-154144D69F16}" dt="2019-05-29T16:28:31.584" v="1908" actId="1076"/>
          <ac:spMkLst>
            <pc:docMk/>
            <pc:sldMk cId="3976988616" sldId="286"/>
            <ac:spMk id="12" creationId="{B706EAA3-B12C-024E-AEBA-8397D34835E8}"/>
          </ac:spMkLst>
        </pc:spChg>
        <pc:spChg chg="add del mod">
          <ac:chgData name="Laura Sobrado" userId="3cf73e4b-540d-44d9-8acf-004bf3789710" providerId="ADAL" clId="{682CA7E0-FF5D-E744-A646-154144D69F16}" dt="2019-05-29T16:27:37.827" v="1900" actId="478"/>
          <ac:spMkLst>
            <pc:docMk/>
            <pc:sldMk cId="3976988616" sldId="286"/>
            <ac:spMk id="13" creationId="{5D4539A8-D1C9-1A4B-9EBB-EB48BBCD1D5A}"/>
          </ac:spMkLst>
        </pc:spChg>
        <pc:spChg chg="add mod">
          <ac:chgData name="Laura Sobrado" userId="3cf73e4b-540d-44d9-8acf-004bf3789710" providerId="ADAL" clId="{682CA7E0-FF5D-E744-A646-154144D69F16}" dt="2019-05-29T16:29:01.456" v="1919" actId="1076"/>
          <ac:spMkLst>
            <pc:docMk/>
            <pc:sldMk cId="3976988616" sldId="286"/>
            <ac:spMk id="14" creationId="{72E6D9F3-00D9-BB48-8EB4-97A89CE2FA42}"/>
          </ac:spMkLst>
        </pc:spChg>
        <pc:spChg chg="add mod">
          <ac:chgData name="Laura Sobrado" userId="3cf73e4b-540d-44d9-8acf-004bf3789710" providerId="ADAL" clId="{682CA7E0-FF5D-E744-A646-154144D69F16}" dt="2019-05-29T16:29:24.943" v="1932" actId="1076"/>
          <ac:spMkLst>
            <pc:docMk/>
            <pc:sldMk cId="3976988616" sldId="286"/>
            <ac:spMk id="15" creationId="{CAA4BA1A-6DF7-4B45-8AA6-CD1DCA77162E}"/>
          </ac:spMkLst>
        </pc:spChg>
        <pc:spChg chg="add mod">
          <ac:chgData name="Laura Sobrado" userId="3cf73e4b-540d-44d9-8acf-004bf3789710" providerId="ADAL" clId="{682CA7E0-FF5D-E744-A646-154144D69F16}" dt="2019-05-29T16:29:45.762" v="1946" actId="1076"/>
          <ac:spMkLst>
            <pc:docMk/>
            <pc:sldMk cId="3976988616" sldId="286"/>
            <ac:spMk id="16" creationId="{71322962-F244-894F-BFEB-87C530B2E00F}"/>
          </ac:spMkLst>
        </pc:spChg>
      </pc:sldChg>
      <pc:sldChg chg="addSp delSp modSp add ord setBg modAnim modNotesTx">
        <pc:chgData name="Laura Sobrado" userId="3cf73e4b-540d-44d9-8acf-004bf3789710" providerId="ADAL" clId="{682CA7E0-FF5D-E744-A646-154144D69F16}" dt="2019-06-20T18:40:38.302" v="4749" actId="20577"/>
        <pc:sldMkLst>
          <pc:docMk/>
          <pc:sldMk cId="1871189365" sldId="287"/>
        </pc:sldMkLst>
        <pc:spChg chg="add del mod">
          <ac:chgData name="Laura Sobrado" userId="3cf73e4b-540d-44d9-8acf-004bf3789710" providerId="ADAL" clId="{682CA7E0-FF5D-E744-A646-154144D69F16}" dt="2019-06-06T19:42:40.180" v="4132"/>
          <ac:spMkLst>
            <pc:docMk/>
            <pc:sldMk cId="1871189365" sldId="287"/>
            <ac:spMk id="2" creationId="{A52CDF1B-6B9E-4142-9091-960EE1089CE5}"/>
          </ac:spMkLst>
        </pc:spChg>
        <pc:spChg chg="del">
          <ac:chgData name="Laura Sobrado" userId="3cf73e4b-540d-44d9-8acf-004bf3789710" providerId="ADAL" clId="{682CA7E0-FF5D-E744-A646-154144D69F16}" dt="2019-05-29T16:30:49.205" v="1953"/>
          <ac:spMkLst>
            <pc:docMk/>
            <pc:sldMk cId="1871189365" sldId="287"/>
            <ac:spMk id="2" creationId="{ED6E5CA2-324F-2D45-A23B-64A93A8940D1}"/>
          </ac:spMkLst>
        </pc:spChg>
        <pc:spChg chg="del">
          <ac:chgData name="Laura Sobrado" userId="3cf73e4b-540d-44d9-8acf-004bf3789710" providerId="ADAL" clId="{682CA7E0-FF5D-E744-A646-154144D69F16}" dt="2019-05-29T16:30:49.205" v="1953"/>
          <ac:spMkLst>
            <pc:docMk/>
            <pc:sldMk cId="1871189365" sldId="287"/>
            <ac:spMk id="3" creationId="{2D3DCF92-B3A2-E548-B2ED-7CA0FEA4AAB3}"/>
          </ac:spMkLst>
        </pc:spChg>
        <pc:spChg chg="add del mod">
          <ac:chgData name="Laura Sobrado" userId="3cf73e4b-540d-44d9-8acf-004bf3789710" providerId="ADAL" clId="{682CA7E0-FF5D-E744-A646-154144D69F16}" dt="2019-06-06T19:42:49.347" v="4134" actId="478"/>
          <ac:spMkLst>
            <pc:docMk/>
            <pc:sldMk cId="1871189365" sldId="287"/>
            <ac:spMk id="3" creationId="{36FB31DD-049B-6E46-AEA2-0FDF960FA934}"/>
          </ac:spMkLst>
        </pc:spChg>
        <pc:spChg chg="add mod">
          <ac:chgData name="Laura Sobrado" userId="3cf73e4b-540d-44d9-8acf-004bf3789710" providerId="ADAL" clId="{682CA7E0-FF5D-E744-A646-154144D69F16}" dt="2019-06-06T19:43:10.925" v="4140" actId="1076"/>
          <ac:spMkLst>
            <pc:docMk/>
            <pc:sldMk cId="1871189365" sldId="287"/>
            <ac:spMk id="4" creationId="{48728121-4A80-4842-B2F0-7171187E0C2D}"/>
          </ac:spMkLst>
        </pc:spChg>
        <pc:spChg chg="add del mod">
          <ac:chgData name="Laura Sobrado" userId="3cf73e4b-540d-44d9-8acf-004bf3789710" providerId="ADAL" clId="{682CA7E0-FF5D-E744-A646-154144D69F16}" dt="2019-05-29T16:35:08.477" v="1964" actId="478"/>
          <ac:spMkLst>
            <pc:docMk/>
            <pc:sldMk cId="1871189365" sldId="287"/>
            <ac:spMk id="5" creationId="{44E64BDC-6613-8148-9412-26498BECB338}"/>
          </ac:spMkLst>
        </pc:spChg>
        <pc:spChg chg="add del mod">
          <ac:chgData name="Laura Sobrado" userId="3cf73e4b-540d-44d9-8acf-004bf3789710" providerId="ADAL" clId="{682CA7E0-FF5D-E744-A646-154144D69F16}" dt="2019-05-29T16:35:10.640" v="1966" actId="478"/>
          <ac:spMkLst>
            <pc:docMk/>
            <pc:sldMk cId="1871189365" sldId="287"/>
            <ac:spMk id="11" creationId="{50157F0C-D6D1-EA4D-9299-85C85F4FC6F8}"/>
          </ac:spMkLst>
        </pc:spChg>
        <pc:spChg chg="add mod">
          <ac:chgData name="Laura Sobrado" userId="3cf73e4b-540d-44d9-8acf-004bf3789710" providerId="ADAL" clId="{682CA7E0-FF5D-E744-A646-154144D69F16}" dt="2019-05-29T16:37:20.693" v="2016"/>
          <ac:spMkLst>
            <pc:docMk/>
            <pc:sldMk cId="1871189365" sldId="287"/>
            <ac:spMk id="12" creationId="{46984E1A-E8AD-844E-97FC-26637931C5CF}"/>
          </ac:spMkLst>
        </pc:spChg>
        <pc:spChg chg="add mod">
          <ac:chgData name="Laura Sobrado" userId="3cf73e4b-540d-44d9-8acf-004bf3789710" providerId="ADAL" clId="{682CA7E0-FF5D-E744-A646-154144D69F16}" dt="2019-05-29T16:37:54.740" v="2023" actId="1076"/>
          <ac:spMkLst>
            <pc:docMk/>
            <pc:sldMk cId="1871189365" sldId="287"/>
            <ac:spMk id="15" creationId="{EF3C3438-EC85-9745-9869-C4C99BFDA025}"/>
          </ac:spMkLst>
        </pc:spChg>
        <pc:spChg chg="add mod">
          <ac:chgData name="Laura Sobrado" userId="3cf73e4b-540d-44d9-8acf-004bf3789710" providerId="ADAL" clId="{682CA7E0-FF5D-E744-A646-154144D69F16}" dt="2019-05-29T16:38:44.586" v="2036" actId="1076"/>
          <ac:spMkLst>
            <pc:docMk/>
            <pc:sldMk cId="1871189365" sldId="287"/>
            <ac:spMk id="16" creationId="{EAFC6D0F-DCBA-514E-8D53-35EF2A45A625}"/>
          </ac:spMkLst>
        </pc:spChg>
        <pc:spChg chg="add mod">
          <ac:chgData name="Laura Sobrado" userId="3cf73e4b-540d-44d9-8acf-004bf3789710" providerId="ADAL" clId="{682CA7E0-FF5D-E744-A646-154144D69F16}" dt="2019-05-29T16:39:07.109" v="2055" actId="1076"/>
          <ac:spMkLst>
            <pc:docMk/>
            <pc:sldMk cId="1871189365" sldId="287"/>
            <ac:spMk id="17" creationId="{97279F47-A0AB-F143-BC2F-C6661ED0BB51}"/>
          </ac:spMkLst>
        </pc:spChg>
        <pc:picChg chg="add mod">
          <ac:chgData name="Laura Sobrado" userId="3cf73e4b-540d-44d9-8acf-004bf3789710" providerId="ADAL" clId="{682CA7E0-FF5D-E744-A646-154144D69F16}" dt="2019-06-06T20:44:53.896" v="4298" actId="1076"/>
          <ac:picMkLst>
            <pc:docMk/>
            <pc:sldMk cId="1871189365" sldId="287"/>
            <ac:picMk id="5" creationId="{726A20F2-727C-7D42-A301-BF3A5D7C0271}"/>
          </ac:picMkLst>
        </pc:picChg>
        <pc:picChg chg="add del mod">
          <ac:chgData name="Laura Sobrado" userId="3cf73e4b-540d-44d9-8acf-004bf3789710" providerId="ADAL" clId="{682CA7E0-FF5D-E744-A646-154144D69F16}" dt="2019-05-29T16:33:20.124" v="1955" actId="478"/>
          <ac:picMkLst>
            <pc:docMk/>
            <pc:sldMk cId="1871189365" sldId="287"/>
            <ac:picMk id="7" creationId="{8474AC0A-C757-ED43-8140-96D6CD20D9C4}"/>
          </ac:picMkLst>
        </pc:picChg>
        <pc:picChg chg="add del mod">
          <ac:chgData name="Laura Sobrado" userId="3cf73e4b-540d-44d9-8acf-004bf3789710" providerId="ADAL" clId="{682CA7E0-FF5D-E744-A646-154144D69F16}" dt="2019-05-29T16:36:52.721" v="2005" actId="478"/>
          <ac:picMkLst>
            <pc:docMk/>
            <pc:sldMk cId="1871189365" sldId="287"/>
            <ac:picMk id="9" creationId="{66869A9C-7F8A-3842-AE20-C02CDF439F56}"/>
          </ac:picMkLst>
        </pc:picChg>
        <pc:picChg chg="add del mod">
          <ac:chgData name="Laura Sobrado" userId="3cf73e4b-540d-44d9-8acf-004bf3789710" providerId="ADAL" clId="{682CA7E0-FF5D-E744-A646-154144D69F16}" dt="2019-06-06T20:44:41.053" v="4295" actId="478"/>
          <ac:picMkLst>
            <pc:docMk/>
            <pc:sldMk cId="1871189365" sldId="287"/>
            <ac:picMk id="14" creationId="{3B2DF071-A98C-9B44-96F1-C66B50BD302F}"/>
          </ac:picMkLst>
        </pc:picChg>
      </pc:sldChg>
      <pc:sldChg chg="addSp delSp modSp add setBg delAnim modAnim modNotesTx">
        <pc:chgData name="Laura Sobrado" userId="3cf73e4b-540d-44d9-8acf-004bf3789710" providerId="ADAL" clId="{682CA7E0-FF5D-E744-A646-154144D69F16}" dt="2019-06-26T14:32:35.234" v="4823" actId="1076"/>
        <pc:sldMkLst>
          <pc:docMk/>
          <pc:sldMk cId="71998995" sldId="288"/>
        </pc:sldMkLst>
        <pc:spChg chg="add mod">
          <ac:chgData name="Laura Sobrado" userId="3cf73e4b-540d-44d9-8acf-004bf3789710" providerId="ADAL" clId="{682CA7E0-FF5D-E744-A646-154144D69F16}" dt="2019-06-06T19:55:19.867" v="4188" actId="167"/>
          <ac:spMkLst>
            <pc:docMk/>
            <pc:sldMk cId="71998995" sldId="288"/>
            <ac:spMk id="2" creationId="{54758DAC-1D37-4644-B9ED-DF270CC5F866}"/>
          </ac:spMkLst>
        </pc:spChg>
        <pc:spChg chg="del">
          <ac:chgData name="Laura Sobrado" userId="3cf73e4b-540d-44d9-8acf-004bf3789710" providerId="ADAL" clId="{682CA7E0-FF5D-E744-A646-154144D69F16}" dt="2019-05-29T16:40:02.811" v="2056"/>
          <ac:spMkLst>
            <pc:docMk/>
            <pc:sldMk cId="71998995" sldId="288"/>
            <ac:spMk id="2" creationId="{ED6E5CA2-324F-2D45-A23B-64A93A8940D1}"/>
          </ac:spMkLst>
        </pc:spChg>
        <pc:spChg chg="add del mod">
          <ac:chgData name="Laura Sobrado" userId="3cf73e4b-540d-44d9-8acf-004bf3789710" providerId="ADAL" clId="{682CA7E0-FF5D-E744-A646-154144D69F16}" dt="2019-05-29T17:12:27.157" v="2212" actId="478"/>
          <ac:spMkLst>
            <pc:docMk/>
            <pc:sldMk cId="71998995" sldId="288"/>
            <ac:spMk id="3" creationId="{2D3DCF92-B3A2-E548-B2ED-7CA0FEA4AAB3}"/>
          </ac:spMkLst>
        </pc:spChg>
        <pc:spChg chg="add del mod">
          <ac:chgData name="Laura Sobrado" userId="3cf73e4b-540d-44d9-8acf-004bf3789710" providerId="ADAL" clId="{682CA7E0-FF5D-E744-A646-154144D69F16}" dt="2019-05-29T17:07:26.892" v="2162" actId="1076"/>
          <ac:spMkLst>
            <pc:docMk/>
            <pc:sldMk cId="71998995" sldId="288"/>
            <ac:spMk id="4" creationId="{BB4C1D64-7077-1649-A9E6-9DD9CECF7D56}"/>
          </ac:spMkLst>
        </pc:spChg>
        <pc:spChg chg="add del mod">
          <ac:chgData name="Laura Sobrado" userId="3cf73e4b-540d-44d9-8acf-004bf3789710" providerId="ADAL" clId="{682CA7E0-FF5D-E744-A646-154144D69F16}" dt="2019-05-29T16:52:52.120" v="2067" actId="478"/>
          <ac:spMkLst>
            <pc:docMk/>
            <pc:sldMk cId="71998995" sldId="288"/>
            <ac:spMk id="6" creationId="{585272E8-210C-6741-88F4-96FCC768445F}"/>
          </ac:spMkLst>
        </pc:spChg>
        <pc:spChg chg="add del mod">
          <ac:chgData name="Laura Sobrado" userId="3cf73e4b-540d-44d9-8acf-004bf3789710" providerId="ADAL" clId="{682CA7E0-FF5D-E744-A646-154144D69F16}" dt="2019-05-29T16:52:56.587" v="2069" actId="478"/>
          <ac:spMkLst>
            <pc:docMk/>
            <pc:sldMk cId="71998995" sldId="288"/>
            <ac:spMk id="8" creationId="{717252A6-8162-034F-A900-3A3F0C2B3A59}"/>
          </ac:spMkLst>
        </pc:spChg>
        <pc:spChg chg="add del mod">
          <ac:chgData name="Laura Sobrado" userId="3cf73e4b-540d-44d9-8acf-004bf3789710" providerId="ADAL" clId="{682CA7E0-FF5D-E744-A646-154144D69F16}" dt="2019-05-29T16:54:24.098" v="2084" actId="767"/>
          <ac:spMkLst>
            <pc:docMk/>
            <pc:sldMk cId="71998995" sldId="288"/>
            <ac:spMk id="17" creationId="{08BFB943-202B-F848-BE1A-58AB860A4025}"/>
          </ac:spMkLst>
        </pc:spChg>
        <pc:spChg chg="add del mod">
          <ac:chgData name="Laura Sobrado" userId="3cf73e4b-540d-44d9-8acf-004bf3789710" providerId="ADAL" clId="{682CA7E0-FF5D-E744-A646-154144D69F16}" dt="2019-05-29T17:14:53.511" v="2229" actId="478"/>
          <ac:spMkLst>
            <pc:docMk/>
            <pc:sldMk cId="71998995" sldId="288"/>
            <ac:spMk id="19" creationId="{3793CE48-D95F-E94D-9677-AED5684C5E9A}"/>
          </ac:spMkLst>
        </pc:spChg>
        <pc:spChg chg="add">
          <ac:chgData name="Laura Sobrado" userId="3cf73e4b-540d-44d9-8acf-004bf3789710" providerId="ADAL" clId="{682CA7E0-FF5D-E744-A646-154144D69F16}" dt="2019-05-29T17:14:38.405" v="2227"/>
          <ac:spMkLst>
            <pc:docMk/>
            <pc:sldMk cId="71998995" sldId="288"/>
            <ac:spMk id="23" creationId="{DE5D8FF3-0AD2-9A47-AD6E-88ABC0B24117}"/>
          </ac:spMkLst>
        </pc:spChg>
        <pc:spChg chg="add mod">
          <ac:chgData name="Laura Sobrado" userId="3cf73e4b-540d-44d9-8acf-004bf3789710" providerId="ADAL" clId="{682CA7E0-FF5D-E744-A646-154144D69F16}" dt="2019-06-26T14:32:35.234" v="4823" actId="1076"/>
          <ac:spMkLst>
            <pc:docMk/>
            <pc:sldMk cId="71998995" sldId="288"/>
            <ac:spMk id="24" creationId="{37ED3578-286B-A74F-9097-0626C22D4CB8}"/>
          </ac:spMkLst>
        </pc:spChg>
        <pc:spChg chg="add mod">
          <ac:chgData name="Laura Sobrado" userId="3cf73e4b-540d-44d9-8acf-004bf3789710" providerId="ADAL" clId="{682CA7E0-FF5D-E744-A646-154144D69F16}" dt="2019-06-26T14:32:09.651" v="4820"/>
          <ac:spMkLst>
            <pc:docMk/>
            <pc:sldMk cId="71998995" sldId="288"/>
            <ac:spMk id="25" creationId="{6EEBFAD4-4B9B-2C47-8FDE-E441BC1CD6AC}"/>
          </ac:spMkLst>
        </pc:spChg>
        <pc:picChg chg="add mod">
          <ac:chgData name="Laura Sobrado" userId="3cf73e4b-540d-44d9-8acf-004bf3789710" providerId="ADAL" clId="{682CA7E0-FF5D-E744-A646-154144D69F16}" dt="2019-06-20T18:24:13.322" v="4644" actId="14826"/>
          <ac:picMkLst>
            <pc:docMk/>
            <pc:sldMk cId="71998995" sldId="288"/>
            <ac:picMk id="10" creationId="{E9BA5BE3-DEBD-BF4C-B5F0-65AFF739CEBD}"/>
          </ac:picMkLst>
        </pc:picChg>
        <pc:picChg chg="add mod">
          <ac:chgData name="Laura Sobrado" userId="3cf73e4b-540d-44d9-8acf-004bf3789710" providerId="ADAL" clId="{682CA7E0-FF5D-E744-A646-154144D69F16}" dt="2019-05-29T17:09:38.147" v="2180" actId="1035"/>
          <ac:picMkLst>
            <pc:docMk/>
            <pc:sldMk cId="71998995" sldId="288"/>
            <ac:picMk id="12" creationId="{7DB77EDF-E6A1-BE48-AC2D-79CCE3D72145}"/>
          </ac:picMkLst>
        </pc:picChg>
        <pc:picChg chg="add del mod">
          <ac:chgData name="Laura Sobrado" userId="3cf73e4b-540d-44d9-8acf-004bf3789710" providerId="ADAL" clId="{682CA7E0-FF5D-E744-A646-154144D69F16}" dt="2019-05-29T17:12:17.759" v="2209"/>
          <ac:picMkLst>
            <pc:docMk/>
            <pc:sldMk cId="71998995" sldId="288"/>
            <ac:picMk id="14" creationId="{AEA4C79E-C2AE-4045-842F-CEE394B115D6}"/>
          </ac:picMkLst>
        </pc:picChg>
        <pc:picChg chg="add mod">
          <ac:chgData name="Laura Sobrado" userId="3cf73e4b-540d-44d9-8acf-004bf3789710" providerId="ADAL" clId="{682CA7E0-FF5D-E744-A646-154144D69F16}" dt="2019-05-29T17:23:58.056" v="2277" actId="1076"/>
          <ac:picMkLst>
            <pc:docMk/>
            <pc:sldMk cId="71998995" sldId="288"/>
            <ac:picMk id="16" creationId="{E096FC6D-BD43-5240-AEEB-2FC88A30E72D}"/>
          </ac:picMkLst>
        </pc:picChg>
        <pc:picChg chg="add del mod">
          <ac:chgData name="Laura Sobrado" userId="3cf73e4b-540d-44d9-8acf-004bf3789710" providerId="ADAL" clId="{682CA7E0-FF5D-E744-A646-154144D69F16}" dt="2019-05-29T16:56:14.418" v="2116" actId="478"/>
          <ac:picMkLst>
            <pc:docMk/>
            <pc:sldMk cId="71998995" sldId="288"/>
            <ac:picMk id="18" creationId="{62A02076-349C-204A-BC63-974105B32374}"/>
          </ac:picMkLst>
        </pc:picChg>
        <pc:picChg chg="add mod">
          <ac:chgData name="Laura Sobrado" userId="3cf73e4b-540d-44d9-8acf-004bf3789710" providerId="ADAL" clId="{682CA7E0-FF5D-E744-A646-154144D69F16}" dt="2019-05-29T17:20:55.248" v="2256" actId="1076"/>
          <ac:picMkLst>
            <pc:docMk/>
            <pc:sldMk cId="71998995" sldId="288"/>
            <ac:picMk id="20" creationId="{636F77B6-95EE-734F-8C08-1E047391FA34}"/>
          </ac:picMkLst>
        </pc:picChg>
        <pc:picChg chg="add del mod">
          <ac:chgData name="Laura Sobrado" userId="3cf73e4b-540d-44d9-8acf-004bf3789710" providerId="ADAL" clId="{682CA7E0-FF5D-E744-A646-154144D69F16}" dt="2019-05-29T17:13:36.921" v="2222" actId="478"/>
          <ac:picMkLst>
            <pc:docMk/>
            <pc:sldMk cId="71998995" sldId="288"/>
            <ac:picMk id="22" creationId="{B30E9C67-DFD6-4B41-B115-C6BB652D9BBD}"/>
          </ac:picMkLst>
        </pc:picChg>
      </pc:sldChg>
      <pc:sldChg chg="addSp delSp modSp add delAnim modAnim modNotesTx">
        <pc:chgData name="Laura Sobrado" userId="3cf73e4b-540d-44d9-8acf-004bf3789710" providerId="ADAL" clId="{682CA7E0-FF5D-E744-A646-154144D69F16}" dt="2019-06-26T14:35:58.551" v="4828"/>
        <pc:sldMkLst>
          <pc:docMk/>
          <pc:sldMk cId="1447336522" sldId="289"/>
        </pc:sldMkLst>
        <pc:spChg chg="add mod">
          <ac:chgData name="Laura Sobrado" userId="3cf73e4b-540d-44d9-8acf-004bf3789710" providerId="ADAL" clId="{682CA7E0-FF5D-E744-A646-154144D69F16}" dt="2019-06-18T19:25:45.715" v="4603" actId="14100"/>
          <ac:spMkLst>
            <pc:docMk/>
            <pc:sldMk cId="1447336522" sldId="289"/>
            <ac:spMk id="17" creationId="{DDF0A264-8C88-D24F-BB08-CBCFFF0A0A75}"/>
          </ac:spMkLst>
        </pc:spChg>
        <pc:spChg chg="add mod">
          <ac:chgData name="Laura Sobrado" userId="3cf73e4b-540d-44d9-8acf-004bf3789710" providerId="ADAL" clId="{682CA7E0-FF5D-E744-A646-154144D69F16}" dt="2019-06-18T19:25:53.430" v="4606" actId="14100"/>
          <ac:spMkLst>
            <pc:docMk/>
            <pc:sldMk cId="1447336522" sldId="289"/>
            <ac:spMk id="19" creationId="{5C65B345-68B6-7441-A219-45E30B060DEC}"/>
          </ac:spMkLst>
        </pc:spChg>
        <pc:picChg chg="add mod">
          <ac:chgData name="Laura Sobrado" userId="3cf73e4b-540d-44d9-8acf-004bf3789710" providerId="ADAL" clId="{682CA7E0-FF5D-E744-A646-154144D69F16}" dt="2019-06-18T19:24:24.441" v="4593" actId="1076"/>
          <ac:picMkLst>
            <pc:docMk/>
            <pc:sldMk cId="1447336522" sldId="289"/>
            <ac:picMk id="8" creationId="{0E27DA16-3276-6C4E-8029-96EDE8DC9FE7}"/>
          </ac:picMkLst>
        </pc:picChg>
        <pc:picChg chg="add mod">
          <ac:chgData name="Laura Sobrado" userId="3cf73e4b-540d-44d9-8acf-004bf3789710" providerId="ADAL" clId="{682CA7E0-FF5D-E744-A646-154144D69F16}" dt="2019-06-18T19:24:27.825" v="4594" actId="1076"/>
          <ac:picMkLst>
            <pc:docMk/>
            <pc:sldMk cId="1447336522" sldId="289"/>
            <ac:picMk id="10" creationId="{4C8EE1A6-AE17-0843-B929-E233581D8F35}"/>
          </ac:picMkLst>
        </pc:picChg>
        <pc:picChg chg="del">
          <ac:chgData name="Laura Sobrado" userId="3cf73e4b-540d-44d9-8acf-004bf3789710" providerId="ADAL" clId="{682CA7E0-FF5D-E744-A646-154144D69F16}" dt="2019-05-29T18:56:03.478" v="3278" actId="478"/>
          <ac:picMkLst>
            <pc:docMk/>
            <pc:sldMk cId="1447336522" sldId="289"/>
            <ac:picMk id="11" creationId="{F732F613-2CB1-8A47-8F93-DE74D8790E50}"/>
          </ac:picMkLst>
        </pc:picChg>
        <pc:picChg chg="add mod">
          <ac:chgData name="Laura Sobrado" userId="3cf73e4b-540d-44d9-8acf-004bf3789710" providerId="ADAL" clId="{682CA7E0-FF5D-E744-A646-154144D69F16}" dt="2019-06-18T19:24:03.497" v="4590" actId="167"/>
          <ac:picMkLst>
            <pc:docMk/>
            <pc:sldMk cId="1447336522" sldId="289"/>
            <ac:picMk id="12" creationId="{AF53232C-8A61-9948-B32A-3F54F7F832C8}"/>
          </ac:picMkLst>
        </pc:picChg>
        <pc:picChg chg="mod">
          <ac:chgData name="Laura Sobrado" userId="3cf73e4b-540d-44d9-8acf-004bf3789710" providerId="ADAL" clId="{682CA7E0-FF5D-E744-A646-154144D69F16}" dt="2019-06-18T19:24:03.497" v="4590" actId="167"/>
          <ac:picMkLst>
            <pc:docMk/>
            <pc:sldMk cId="1447336522" sldId="289"/>
            <ac:picMk id="13" creationId="{DAF7BB86-9706-6B4C-BF83-6A12D3EBF55A}"/>
          </ac:picMkLst>
        </pc:picChg>
        <pc:picChg chg="add del mod">
          <ac:chgData name="Laura Sobrado" userId="3cf73e4b-540d-44d9-8acf-004bf3789710" providerId="ADAL" clId="{682CA7E0-FF5D-E744-A646-154144D69F16}" dt="2019-06-06T22:01:52.699" v="4334" actId="478"/>
          <ac:picMkLst>
            <pc:docMk/>
            <pc:sldMk cId="1447336522" sldId="289"/>
            <ac:picMk id="14" creationId="{9864414D-8555-C345-B154-D83D0F693842}"/>
          </ac:picMkLst>
        </pc:picChg>
        <pc:picChg chg="mod">
          <ac:chgData name="Laura Sobrado" userId="3cf73e4b-540d-44d9-8acf-004bf3789710" providerId="ADAL" clId="{682CA7E0-FF5D-E744-A646-154144D69F16}" dt="2019-06-18T19:24:03.497" v="4590" actId="167"/>
          <ac:picMkLst>
            <pc:docMk/>
            <pc:sldMk cId="1447336522" sldId="289"/>
            <ac:picMk id="15" creationId="{A58DCB48-254C-0941-A731-6296E1BF22C0}"/>
          </ac:picMkLst>
        </pc:picChg>
        <pc:picChg chg="del">
          <ac:chgData name="Laura Sobrado" userId="3cf73e4b-540d-44d9-8acf-004bf3789710" providerId="ADAL" clId="{682CA7E0-FF5D-E744-A646-154144D69F16}" dt="2019-06-18T19:23:34.573" v="4585" actId="478"/>
          <ac:picMkLst>
            <pc:docMk/>
            <pc:sldMk cId="1447336522" sldId="289"/>
            <ac:picMk id="16" creationId="{E12E6D6A-25E5-224D-84B9-3FCBE7B1C571}"/>
          </ac:picMkLst>
        </pc:picChg>
        <pc:picChg chg="del">
          <ac:chgData name="Laura Sobrado" userId="3cf73e4b-540d-44d9-8acf-004bf3789710" providerId="ADAL" clId="{682CA7E0-FF5D-E744-A646-154144D69F16}" dt="2019-06-18T19:23:34.573" v="4585" actId="478"/>
          <ac:picMkLst>
            <pc:docMk/>
            <pc:sldMk cId="1447336522" sldId="289"/>
            <ac:picMk id="18" creationId="{E47359E7-2318-7F42-911B-8EB75C78FFBC}"/>
          </ac:picMkLst>
        </pc:picChg>
        <pc:picChg chg="add del mod">
          <ac:chgData name="Laura Sobrado" userId="3cf73e4b-540d-44d9-8acf-004bf3789710" providerId="ADAL" clId="{682CA7E0-FF5D-E744-A646-154144D69F16}" dt="2019-06-18T19:23:34.573" v="4585" actId="478"/>
          <ac:picMkLst>
            <pc:docMk/>
            <pc:sldMk cId="1447336522" sldId="289"/>
            <ac:picMk id="20" creationId="{E6E50A4F-ECBD-D147-9045-EC67E1C084C6}"/>
          </ac:picMkLst>
        </pc:picChg>
        <pc:picChg chg="add mod">
          <ac:chgData name="Laura Sobrado" userId="3cf73e4b-540d-44d9-8acf-004bf3789710" providerId="ADAL" clId="{682CA7E0-FF5D-E744-A646-154144D69F16}" dt="2019-06-18T19:23:41.835" v="4587" actId="167"/>
          <ac:picMkLst>
            <pc:docMk/>
            <pc:sldMk cId="1447336522" sldId="289"/>
            <ac:picMk id="21" creationId="{EFDE8856-73B2-5D43-BFC3-F1D7D3F12778}"/>
          </ac:picMkLst>
        </pc:picChg>
        <pc:picChg chg="add mod">
          <ac:chgData name="Laura Sobrado" userId="3cf73e4b-540d-44d9-8acf-004bf3789710" providerId="ADAL" clId="{682CA7E0-FF5D-E744-A646-154144D69F16}" dt="2019-06-18T19:25:33.847" v="4599" actId="1076"/>
          <ac:picMkLst>
            <pc:docMk/>
            <pc:sldMk cId="1447336522" sldId="289"/>
            <ac:picMk id="22" creationId="{84AB84E0-2C0E-AD46-8976-043CCEEFC5B2}"/>
          </ac:picMkLst>
        </pc:picChg>
        <pc:picChg chg="add mod">
          <ac:chgData name="Laura Sobrado" userId="3cf73e4b-540d-44d9-8acf-004bf3789710" providerId="ADAL" clId="{682CA7E0-FF5D-E744-A646-154144D69F16}" dt="2019-06-18T19:23:41.835" v="4587" actId="167"/>
          <ac:picMkLst>
            <pc:docMk/>
            <pc:sldMk cId="1447336522" sldId="289"/>
            <ac:picMk id="23" creationId="{4F809201-88B7-994D-8809-D0BA2D642BC6}"/>
          </ac:picMkLst>
        </pc:picChg>
      </pc:sldChg>
      <pc:sldChg chg="addSp delSp modSp add setBg modAnim modNotesTx">
        <pc:chgData name="Laura Sobrado" userId="3cf73e4b-540d-44d9-8acf-004bf3789710" providerId="ADAL" clId="{682CA7E0-FF5D-E744-A646-154144D69F16}" dt="2019-06-18T19:12:34.310" v="4544" actId="1038"/>
        <pc:sldMkLst>
          <pc:docMk/>
          <pc:sldMk cId="3897449337" sldId="290"/>
        </pc:sldMkLst>
        <pc:spChg chg="add del mod">
          <ac:chgData name="Laura Sobrado" userId="3cf73e4b-540d-44d9-8acf-004bf3789710" providerId="ADAL" clId="{682CA7E0-FF5D-E744-A646-154144D69F16}" dt="2019-06-06T19:43:38.760" v="4143" actId="478"/>
          <ac:spMkLst>
            <pc:docMk/>
            <pc:sldMk cId="3897449337" sldId="290"/>
            <ac:spMk id="2" creationId="{DEFE011C-D090-734D-9A93-CE5F6F34E3FE}"/>
          </ac:spMkLst>
        </pc:spChg>
        <pc:spChg chg="del">
          <ac:chgData name="Laura Sobrado" userId="3cf73e4b-540d-44d9-8acf-004bf3789710" providerId="ADAL" clId="{682CA7E0-FF5D-E744-A646-154144D69F16}" dt="2019-05-29T17:34:18.591" v="2296"/>
          <ac:spMkLst>
            <pc:docMk/>
            <pc:sldMk cId="3897449337" sldId="290"/>
            <ac:spMk id="2" creationId="{F63C0438-4782-274E-B694-C6ED7B2332F6}"/>
          </ac:spMkLst>
        </pc:spChg>
        <pc:spChg chg="del">
          <ac:chgData name="Laura Sobrado" userId="3cf73e4b-540d-44d9-8acf-004bf3789710" providerId="ADAL" clId="{682CA7E0-FF5D-E744-A646-154144D69F16}" dt="2019-05-29T17:34:18.591" v="2296"/>
          <ac:spMkLst>
            <pc:docMk/>
            <pc:sldMk cId="3897449337" sldId="290"/>
            <ac:spMk id="3" creationId="{E4B93A2E-D7C5-0646-A8E2-9041830848D2}"/>
          </ac:spMkLst>
        </pc:spChg>
        <pc:spChg chg="add mod">
          <ac:chgData name="Laura Sobrado" userId="3cf73e4b-540d-44d9-8acf-004bf3789710" providerId="ADAL" clId="{682CA7E0-FF5D-E744-A646-154144D69F16}" dt="2019-06-18T18:32:57.096" v="4489" actId="1076"/>
          <ac:spMkLst>
            <pc:docMk/>
            <pc:sldMk cId="3897449337" sldId="290"/>
            <ac:spMk id="4" creationId="{584222B1-29F6-784E-AFE0-78CF3F91E7FC}"/>
          </ac:spMkLst>
        </pc:spChg>
        <pc:spChg chg="add del mod">
          <ac:chgData name="Laura Sobrado" userId="3cf73e4b-540d-44d9-8acf-004bf3789710" providerId="ADAL" clId="{682CA7E0-FF5D-E744-A646-154144D69F16}" dt="2019-05-29T17:37:52.170" v="2308" actId="478"/>
          <ac:spMkLst>
            <pc:docMk/>
            <pc:sldMk cId="3897449337" sldId="290"/>
            <ac:spMk id="5" creationId="{5B8801E4-D32B-294B-BF4D-187E7D0D8A4E}"/>
          </ac:spMkLst>
        </pc:spChg>
        <pc:picChg chg="add mod">
          <ac:chgData name="Laura Sobrado" userId="3cf73e4b-540d-44d9-8acf-004bf3789710" providerId="ADAL" clId="{682CA7E0-FF5D-E744-A646-154144D69F16}" dt="2019-06-18T19:12:34.310" v="4544" actId="1038"/>
          <ac:picMkLst>
            <pc:docMk/>
            <pc:sldMk cId="3897449337" sldId="290"/>
            <ac:picMk id="7" creationId="{374B4CD5-495F-C447-B276-BDD56A7F14FC}"/>
          </ac:picMkLst>
        </pc:picChg>
      </pc:sldChg>
      <pc:sldChg chg="addSp delSp modSp add setBg modAnim modNotesTx">
        <pc:chgData name="Laura Sobrado" userId="3cf73e4b-540d-44d9-8acf-004bf3789710" providerId="ADAL" clId="{682CA7E0-FF5D-E744-A646-154144D69F16}" dt="2019-06-20T18:32:36.946" v="4649" actId="14826"/>
        <pc:sldMkLst>
          <pc:docMk/>
          <pc:sldMk cId="1536064024" sldId="291"/>
        </pc:sldMkLst>
        <pc:spChg chg="del">
          <ac:chgData name="Laura Sobrado" userId="3cf73e4b-540d-44d9-8acf-004bf3789710" providerId="ADAL" clId="{682CA7E0-FF5D-E744-A646-154144D69F16}" dt="2019-05-29T17:39:33.455" v="2320"/>
          <ac:spMkLst>
            <pc:docMk/>
            <pc:sldMk cId="1536064024" sldId="291"/>
            <ac:spMk id="2" creationId="{F0B668F7-BC45-D444-9D1B-B5D74F8AFB4E}"/>
          </ac:spMkLst>
        </pc:spChg>
        <pc:spChg chg="del">
          <ac:chgData name="Laura Sobrado" userId="3cf73e4b-540d-44d9-8acf-004bf3789710" providerId="ADAL" clId="{682CA7E0-FF5D-E744-A646-154144D69F16}" dt="2019-05-29T17:39:33.455" v="2320"/>
          <ac:spMkLst>
            <pc:docMk/>
            <pc:sldMk cId="1536064024" sldId="291"/>
            <ac:spMk id="3" creationId="{C979B8D5-034A-9D4C-8C03-BF78A5AB0EFE}"/>
          </ac:spMkLst>
        </pc:spChg>
        <pc:spChg chg="add mod">
          <ac:chgData name="Laura Sobrado" userId="3cf73e4b-540d-44d9-8acf-004bf3789710" providerId="ADAL" clId="{682CA7E0-FF5D-E744-A646-154144D69F16}" dt="2019-06-18T18:33:09.323" v="4491" actId="1076"/>
          <ac:spMkLst>
            <pc:docMk/>
            <pc:sldMk cId="1536064024" sldId="291"/>
            <ac:spMk id="4" creationId="{DB900FBF-A932-B64B-B232-0142D113875A}"/>
          </ac:spMkLst>
        </pc:spChg>
        <pc:spChg chg="add mod">
          <ac:chgData name="Laura Sobrado" userId="3cf73e4b-540d-44d9-8acf-004bf3789710" providerId="ADAL" clId="{682CA7E0-FF5D-E744-A646-154144D69F16}" dt="2019-06-06T19:43:58.586" v="4147" actId="1076"/>
          <ac:spMkLst>
            <pc:docMk/>
            <pc:sldMk cId="1536064024" sldId="291"/>
            <ac:spMk id="5" creationId="{BB7B00FB-83CA-2F4F-A165-55DA34F35E69}"/>
          </ac:spMkLst>
        </pc:spChg>
        <pc:spChg chg="add del">
          <ac:chgData name="Laura Sobrado" userId="3cf73e4b-540d-44d9-8acf-004bf3789710" providerId="ADAL" clId="{682CA7E0-FF5D-E744-A646-154144D69F16}" dt="2019-06-18T18:33:13.631" v="4492" actId="478"/>
          <ac:spMkLst>
            <pc:docMk/>
            <pc:sldMk cId="1536064024" sldId="291"/>
            <ac:spMk id="9" creationId="{ED534820-3ADB-7A49-ABED-AD924F5DE35F}"/>
          </ac:spMkLst>
        </pc:spChg>
        <pc:spChg chg="add mod">
          <ac:chgData name="Laura Sobrado" userId="3cf73e4b-540d-44d9-8acf-004bf3789710" providerId="ADAL" clId="{682CA7E0-FF5D-E744-A646-154144D69F16}" dt="2019-05-29T18:14:49.142" v="2673" actId="20577"/>
          <ac:spMkLst>
            <pc:docMk/>
            <pc:sldMk cId="1536064024" sldId="291"/>
            <ac:spMk id="11" creationId="{829537E9-C2FC-C54C-956C-A4D9060F367F}"/>
          </ac:spMkLst>
        </pc:spChg>
        <pc:spChg chg="add mod">
          <ac:chgData name="Laura Sobrado" userId="3cf73e4b-540d-44d9-8acf-004bf3789710" providerId="ADAL" clId="{682CA7E0-FF5D-E744-A646-154144D69F16}" dt="2019-05-29T18:10:31.168" v="2530" actId="1076"/>
          <ac:spMkLst>
            <pc:docMk/>
            <pc:sldMk cId="1536064024" sldId="291"/>
            <ac:spMk id="12" creationId="{0AFDAA12-8A22-3940-90D8-E3B6C6C0CEF2}"/>
          </ac:spMkLst>
        </pc:spChg>
        <pc:picChg chg="add mod">
          <ac:chgData name="Laura Sobrado" userId="3cf73e4b-540d-44d9-8acf-004bf3789710" providerId="ADAL" clId="{682CA7E0-FF5D-E744-A646-154144D69F16}" dt="2019-06-20T18:32:36.946" v="4649" actId="14826"/>
          <ac:picMkLst>
            <pc:docMk/>
            <pc:sldMk cId="1536064024" sldId="291"/>
            <ac:picMk id="6" creationId="{8A5EDA8B-D233-E447-B63E-EBCF10C71B8D}"/>
          </ac:picMkLst>
        </pc:picChg>
        <pc:picChg chg="add mod">
          <ac:chgData name="Laura Sobrado" userId="3cf73e4b-540d-44d9-8acf-004bf3789710" providerId="ADAL" clId="{682CA7E0-FF5D-E744-A646-154144D69F16}" dt="2019-06-20T18:30:46.988" v="4648" actId="14826"/>
          <ac:picMkLst>
            <pc:docMk/>
            <pc:sldMk cId="1536064024" sldId="291"/>
            <ac:picMk id="7" creationId="{DAE73104-7E88-5341-BD82-5342B08B0138}"/>
          </ac:picMkLst>
        </pc:picChg>
        <pc:picChg chg="add del">
          <ac:chgData name="Laura Sobrado" userId="3cf73e4b-540d-44d9-8acf-004bf3789710" providerId="ADAL" clId="{682CA7E0-FF5D-E744-A646-154144D69F16}" dt="2019-05-29T18:01:04.519" v="2336" actId="478"/>
          <ac:picMkLst>
            <pc:docMk/>
            <pc:sldMk cId="1536064024" sldId="291"/>
            <ac:picMk id="8" creationId="{6908AD7D-FFD0-5A4C-90B6-561C84A4BDEC}"/>
          </ac:picMkLst>
        </pc:picChg>
        <pc:picChg chg="add del mod">
          <ac:chgData name="Laura Sobrado" userId="3cf73e4b-540d-44d9-8acf-004bf3789710" providerId="ADAL" clId="{682CA7E0-FF5D-E744-A646-154144D69F16}" dt="2019-05-29T18:03:42.194" v="2344" actId="478"/>
          <ac:picMkLst>
            <pc:docMk/>
            <pc:sldMk cId="1536064024" sldId="291"/>
            <ac:picMk id="9" creationId="{13CC7365-E4B1-C245-99BA-DA85727E394D}"/>
          </ac:picMkLst>
        </pc:picChg>
        <pc:picChg chg="add mod">
          <ac:chgData name="Laura Sobrado" userId="3cf73e4b-540d-44d9-8acf-004bf3789710" providerId="ADAL" clId="{682CA7E0-FF5D-E744-A646-154144D69F16}" dt="2019-05-29T18:10:29.652" v="2529" actId="1076"/>
          <ac:picMkLst>
            <pc:docMk/>
            <pc:sldMk cId="1536064024" sldId="291"/>
            <ac:picMk id="10" creationId="{55A7785D-DD57-064F-99FE-8EF7BDB41F81}"/>
          </ac:picMkLst>
        </pc:picChg>
        <pc:picChg chg="add del">
          <ac:chgData name="Laura Sobrado" userId="3cf73e4b-540d-44d9-8acf-004bf3789710" providerId="ADAL" clId="{682CA7E0-FF5D-E744-A646-154144D69F16}" dt="2019-05-29T18:10:28.081" v="2528"/>
          <ac:picMkLst>
            <pc:docMk/>
            <pc:sldMk cId="1536064024" sldId="291"/>
            <ac:picMk id="13" creationId="{D38BD522-92D8-EA43-AF5D-1CD59F38CAE6}"/>
          </ac:picMkLst>
        </pc:picChg>
      </pc:sldChg>
      <pc:sldChg chg="addSp delSp modSp add setBg delAnim modAnim modNotesTx">
        <pc:chgData name="Laura Sobrado" userId="3cf73e4b-540d-44d9-8acf-004bf3789710" providerId="ADAL" clId="{682CA7E0-FF5D-E744-A646-154144D69F16}" dt="2019-06-21T22:45:40.186" v="4791"/>
        <pc:sldMkLst>
          <pc:docMk/>
          <pc:sldMk cId="304781925" sldId="293"/>
        </pc:sldMkLst>
        <pc:spChg chg="del">
          <ac:chgData name="Laura Sobrado" userId="3cf73e4b-540d-44d9-8acf-004bf3789710" providerId="ADAL" clId="{682CA7E0-FF5D-E744-A646-154144D69F16}" dt="2019-05-29T18:22:18.620" v="2687"/>
          <ac:spMkLst>
            <pc:docMk/>
            <pc:sldMk cId="304781925" sldId="293"/>
            <ac:spMk id="2" creationId="{A8113D17-A7C1-8D4C-A721-5AA6C8F1B452}"/>
          </ac:spMkLst>
        </pc:spChg>
        <pc:spChg chg="del">
          <ac:chgData name="Laura Sobrado" userId="3cf73e4b-540d-44d9-8acf-004bf3789710" providerId="ADAL" clId="{682CA7E0-FF5D-E744-A646-154144D69F16}" dt="2019-05-29T18:22:18.620" v="2687"/>
          <ac:spMkLst>
            <pc:docMk/>
            <pc:sldMk cId="304781925" sldId="293"/>
            <ac:spMk id="3" creationId="{C0827659-2C45-AF45-8B5B-EC25AF175366}"/>
          </ac:spMkLst>
        </pc:spChg>
        <pc:spChg chg="add del mod">
          <ac:chgData name="Laura Sobrado" userId="3cf73e4b-540d-44d9-8acf-004bf3789710" providerId="ADAL" clId="{682CA7E0-FF5D-E744-A646-154144D69F16}" dt="2019-05-29T18:22:21.688" v="2688"/>
          <ac:spMkLst>
            <pc:docMk/>
            <pc:sldMk cId="304781925" sldId="293"/>
            <ac:spMk id="4" creationId="{9FD57F7F-4E8C-6C40-85EA-10DB9EAA44B9}"/>
          </ac:spMkLst>
        </pc:spChg>
        <pc:spChg chg="add del mod">
          <ac:chgData name="Laura Sobrado" userId="3cf73e4b-540d-44d9-8acf-004bf3789710" providerId="ADAL" clId="{682CA7E0-FF5D-E744-A646-154144D69F16}" dt="2019-05-29T18:22:21.688" v="2688"/>
          <ac:spMkLst>
            <pc:docMk/>
            <pc:sldMk cId="304781925" sldId="293"/>
            <ac:spMk id="5" creationId="{A530B791-D503-904E-88F9-69F27192C9DE}"/>
          </ac:spMkLst>
        </pc:spChg>
        <pc:spChg chg="add mod">
          <ac:chgData name="Laura Sobrado" userId="3cf73e4b-540d-44d9-8acf-004bf3789710" providerId="ADAL" clId="{682CA7E0-FF5D-E744-A646-154144D69F16}" dt="2019-05-29T18:23:06.538" v="2711" actId="207"/>
          <ac:spMkLst>
            <pc:docMk/>
            <pc:sldMk cId="304781925" sldId="293"/>
            <ac:spMk id="6" creationId="{FC1D42F2-D5FA-F84D-9772-A162A921F8B2}"/>
          </ac:spMkLst>
        </pc:spChg>
        <pc:spChg chg="add del mod">
          <ac:chgData name="Laura Sobrado" userId="3cf73e4b-540d-44d9-8acf-004bf3789710" providerId="ADAL" clId="{682CA7E0-FF5D-E744-A646-154144D69F16}" dt="2019-05-29T18:23:11.316" v="2712" actId="478"/>
          <ac:spMkLst>
            <pc:docMk/>
            <pc:sldMk cId="304781925" sldId="293"/>
            <ac:spMk id="7" creationId="{E6ED9C86-7359-B04E-9FFB-882966B5C4F3}"/>
          </ac:spMkLst>
        </pc:spChg>
        <pc:spChg chg="add mod">
          <ac:chgData name="Laura Sobrado" userId="3cf73e4b-540d-44d9-8acf-004bf3789710" providerId="ADAL" clId="{682CA7E0-FF5D-E744-A646-154144D69F16}" dt="2019-06-06T16:16:14.205" v="3486" actId="1076"/>
          <ac:spMkLst>
            <pc:docMk/>
            <pc:sldMk cId="304781925" sldId="293"/>
            <ac:spMk id="9" creationId="{8D8BC8A9-AAEE-914C-A175-3B070BE669C6}"/>
          </ac:spMkLst>
        </pc:spChg>
        <pc:spChg chg="add mod">
          <ac:chgData name="Laura Sobrado" userId="3cf73e4b-540d-44d9-8acf-004bf3789710" providerId="ADAL" clId="{682CA7E0-FF5D-E744-A646-154144D69F16}" dt="2019-06-06T16:16:14.205" v="3486" actId="1076"/>
          <ac:spMkLst>
            <pc:docMk/>
            <pc:sldMk cId="304781925" sldId="293"/>
            <ac:spMk id="11" creationId="{5232668A-5025-4243-8BC8-6AC8B672B114}"/>
          </ac:spMkLst>
        </pc:spChg>
        <pc:spChg chg="add del mod">
          <ac:chgData name="Laura Sobrado" userId="3cf73e4b-540d-44d9-8acf-004bf3789710" providerId="ADAL" clId="{682CA7E0-FF5D-E744-A646-154144D69F16}" dt="2019-06-06T19:45:21.775" v="4162" actId="478"/>
          <ac:spMkLst>
            <pc:docMk/>
            <pc:sldMk cId="304781925" sldId="293"/>
            <ac:spMk id="13" creationId="{BC13D6E5-968D-1C45-962A-FDF0887BD3EC}"/>
          </ac:spMkLst>
        </pc:spChg>
        <pc:picChg chg="add del mod">
          <ac:chgData name="Laura Sobrado" userId="3cf73e4b-540d-44d9-8acf-004bf3789710" providerId="ADAL" clId="{682CA7E0-FF5D-E744-A646-154144D69F16}" dt="2019-06-06T16:12:28.991" v="3432" actId="478"/>
          <ac:picMkLst>
            <pc:docMk/>
            <pc:sldMk cId="304781925" sldId="293"/>
            <ac:picMk id="2" creationId="{F3C2161C-F166-8444-A5AF-DA31C5266B58}"/>
          </ac:picMkLst>
        </pc:picChg>
        <pc:picChg chg="add mod">
          <ac:chgData name="Laura Sobrado" userId="3cf73e4b-540d-44d9-8acf-004bf3789710" providerId="ADAL" clId="{682CA7E0-FF5D-E744-A646-154144D69F16}" dt="2019-06-18T19:16:58.466" v="4545" actId="14826"/>
          <ac:picMkLst>
            <pc:docMk/>
            <pc:sldMk cId="304781925" sldId="293"/>
            <ac:picMk id="3" creationId="{3B1D3EC5-841B-714A-A662-2A665CC51C95}"/>
          </ac:picMkLst>
        </pc:picChg>
        <pc:picChg chg="add del mod">
          <ac:chgData name="Laura Sobrado" userId="3cf73e4b-540d-44d9-8acf-004bf3789710" providerId="ADAL" clId="{682CA7E0-FF5D-E744-A646-154144D69F16}" dt="2019-06-06T16:15:52.328" v="3482" actId="478"/>
          <ac:picMkLst>
            <pc:docMk/>
            <pc:sldMk cId="304781925" sldId="293"/>
            <ac:picMk id="4" creationId="{2D082879-5B97-6E44-95E8-CBEA86125ED1}"/>
          </ac:picMkLst>
        </pc:picChg>
        <pc:picChg chg="add mod">
          <ac:chgData name="Laura Sobrado" userId="3cf73e4b-540d-44d9-8acf-004bf3789710" providerId="ADAL" clId="{682CA7E0-FF5D-E744-A646-154144D69F16}" dt="2019-06-18T19:18:49.115" v="4558" actId="14826"/>
          <ac:picMkLst>
            <pc:docMk/>
            <pc:sldMk cId="304781925" sldId="293"/>
            <ac:picMk id="5" creationId="{CC9A43FE-067D-9444-8959-826D1BCD5FA5}"/>
          </ac:picMkLst>
        </pc:picChg>
        <pc:picChg chg="add del mod">
          <ac:chgData name="Laura Sobrado" userId="3cf73e4b-540d-44d9-8acf-004bf3789710" providerId="ADAL" clId="{682CA7E0-FF5D-E744-A646-154144D69F16}" dt="2019-06-06T16:11:52.058" v="3426" actId="478"/>
          <ac:picMkLst>
            <pc:docMk/>
            <pc:sldMk cId="304781925" sldId="293"/>
            <ac:picMk id="7" creationId="{FB8F739D-1D5E-5141-B33B-E68636BBF795}"/>
          </ac:picMkLst>
        </pc:picChg>
        <pc:picChg chg="add del mod">
          <ac:chgData name="Laura Sobrado" userId="3cf73e4b-540d-44d9-8acf-004bf3789710" providerId="ADAL" clId="{682CA7E0-FF5D-E744-A646-154144D69F16}" dt="2019-06-06T16:13:48.191" v="3451" actId="478"/>
          <ac:picMkLst>
            <pc:docMk/>
            <pc:sldMk cId="304781925" sldId="293"/>
            <ac:picMk id="8" creationId="{20178AB8-CB9F-1447-BFD7-CBDD781ED85F}"/>
          </ac:picMkLst>
        </pc:picChg>
        <pc:picChg chg="add del mod">
          <ac:chgData name="Laura Sobrado" userId="3cf73e4b-540d-44d9-8acf-004bf3789710" providerId="ADAL" clId="{682CA7E0-FF5D-E744-A646-154144D69F16}" dt="2019-06-06T16:12:51.343" v="3439" actId="478"/>
          <ac:picMkLst>
            <pc:docMk/>
            <pc:sldMk cId="304781925" sldId="293"/>
            <ac:picMk id="10" creationId="{48411C70-F67F-1E44-8DA8-435242F71260}"/>
          </ac:picMkLst>
        </pc:picChg>
        <pc:picChg chg="add del mod">
          <ac:chgData name="Laura Sobrado" userId="3cf73e4b-540d-44d9-8acf-004bf3789710" providerId="ADAL" clId="{682CA7E0-FF5D-E744-A646-154144D69F16}" dt="2019-06-06T16:14:46.595" v="3463" actId="478"/>
          <ac:picMkLst>
            <pc:docMk/>
            <pc:sldMk cId="304781925" sldId="293"/>
            <ac:picMk id="12" creationId="{996EC03F-7353-A14D-BE3A-241B34CC4197}"/>
          </ac:picMkLst>
        </pc:picChg>
      </pc:sldChg>
      <pc:sldChg chg="addSp delSp modSp add setBg delAnim modAnim modNotesTx">
        <pc:chgData name="Laura Sobrado" userId="3cf73e4b-540d-44d9-8acf-004bf3789710" providerId="ADAL" clId="{682CA7E0-FF5D-E744-A646-154144D69F16}" dt="2019-06-20T18:38:44.162" v="4671" actId="478"/>
        <pc:sldMkLst>
          <pc:docMk/>
          <pc:sldMk cId="4022372483" sldId="294"/>
        </pc:sldMkLst>
        <pc:spChg chg="add mod">
          <ac:chgData name="Laura Sobrado" userId="3cf73e4b-540d-44d9-8acf-004bf3789710" providerId="ADAL" clId="{682CA7E0-FF5D-E744-A646-154144D69F16}" dt="2019-06-20T18:33:38.961" v="4660" actId="14100"/>
          <ac:spMkLst>
            <pc:docMk/>
            <pc:sldMk cId="4022372483" sldId="294"/>
            <ac:spMk id="3" creationId="{0E50361D-A3FC-5F4B-93CD-22721215D7B5}"/>
          </ac:spMkLst>
        </pc:spChg>
        <pc:spChg chg="mod">
          <ac:chgData name="Laura Sobrado" userId="3cf73e4b-540d-44d9-8acf-004bf3789710" providerId="ADAL" clId="{682CA7E0-FF5D-E744-A646-154144D69F16}" dt="2019-06-18T18:33:22.627" v="4494" actId="1076"/>
          <ac:spMkLst>
            <pc:docMk/>
            <pc:sldMk cId="4022372483" sldId="294"/>
            <ac:spMk id="4" creationId="{DB900FBF-A932-B64B-B232-0142D113875A}"/>
          </ac:spMkLst>
        </pc:spChg>
        <pc:spChg chg="del mod">
          <ac:chgData name="Laura Sobrado" userId="3cf73e4b-540d-44d9-8acf-004bf3789710" providerId="ADAL" clId="{682CA7E0-FF5D-E744-A646-154144D69F16}" dt="2019-06-06T19:44:48.810" v="4156" actId="478"/>
          <ac:spMkLst>
            <pc:docMk/>
            <pc:sldMk cId="4022372483" sldId="294"/>
            <ac:spMk id="5" creationId="{BB7B00FB-83CA-2F4F-A165-55DA34F35E69}"/>
          </ac:spMkLst>
        </pc:spChg>
        <pc:spChg chg="add del mod">
          <ac:chgData name="Laura Sobrado" userId="3cf73e4b-540d-44d9-8acf-004bf3789710" providerId="ADAL" clId="{682CA7E0-FF5D-E744-A646-154144D69F16}" dt="2019-06-06T19:44:52.112" v="4157" actId="478"/>
          <ac:spMkLst>
            <pc:docMk/>
            <pc:sldMk cId="4022372483" sldId="294"/>
            <ac:spMk id="9" creationId="{F675B7D9-DCA9-A048-94E8-C1013E46969B}"/>
          </ac:spMkLst>
        </pc:spChg>
        <pc:spChg chg="mod">
          <ac:chgData name="Laura Sobrado" userId="3cf73e4b-540d-44d9-8acf-004bf3789710" providerId="ADAL" clId="{682CA7E0-FF5D-E744-A646-154144D69F16}" dt="2019-05-29T18:15:01.374" v="2680" actId="20577"/>
          <ac:spMkLst>
            <pc:docMk/>
            <pc:sldMk cId="4022372483" sldId="294"/>
            <ac:spMk id="11" creationId="{829537E9-C2FC-C54C-956C-A4D9060F367F}"/>
          </ac:spMkLst>
        </pc:spChg>
        <pc:spChg chg="mod">
          <ac:chgData name="Laura Sobrado" userId="3cf73e4b-540d-44d9-8acf-004bf3789710" providerId="ADAL" clId="{682CA7E0-FF5D-E744-A646-154144D69F16}" dt="2019-05-29T18:11:43.071" v="2545" actId="14861"/>
          <ac:spMkLst>
            <pc:docMk/>
            <pc:sldMk cId="4022372483" sldId="294"/>
            <ac:spMk id="12" creationId="{0AFDAA12-8A22-3940-90D8-E3B6C6C0CEF2}"/>
          </ac:spMkLst>
        </pc:spChg>
        <pc:spChg chg="add mod">
          <ac:chgData name="Laura Sobrado" userId="3cf73e4b-540d-44d9-8acf-004bf3789710" providerId="ADAL" clId="{682CA7E0-FF5D-E744-A646-154144D69F16}" dt="2019-05-29T18:15:04.968" v="2681" actId="1076"/>
          <ac:spMkLst>
            <pc:docMk/>
            <pc:sldMk cId="4022372483" sldId="294"/>
            <ac:spMk id="13" creationId="{97E07DFE-46D7-1E4C-B8EB-E4082B7AA252}"/>
          </ac:spMkLst>
        </pc:spChg>
        <pc:spChg chg="add mod">
          <ac:chgData name="Laura Sobrado" userId="3cf73e4b-540d-44d9-8acf-004bf3789710" providerId="ADAL" clId="{682CA7E0-FF5D-E744-A646-154144D69F16}" dt="2019-05-29T18:14:19.876" v="2618" actId="1076"/>
          <ac:spMkLst>
            <pc:docMk/>
            <pc:sldMk cId="4022372483" sldId="294"/>
            <ac:spMk id="14" creationId="{F18841D3-3E9B-E740-A64A-4FAF57A1E1E1}"/>
          </ac:spMkLst>
        </pc:spChg>
        <pc:spChg chg="add mod">
          <ac:chgData name="Laura Sobrado" userId="3cf73e4b-540d-44d9-8acf-004bf3789710" providerId="ADAL" clId="{682CA7E0-FF5D-E744-A646-154144D69F16}" dt="2019-06-06T19:45:07.095" v="4160" actId="167"/>
          <ac:spMkLst>
            <pc:docMk/>
            <pc:sldMk cId="4022372483" sldId="294"/>
            <ac:spMk id="15" creationId="{8A83BF53-8F1C-5445-81A6-3CC7FC8C452A}"/>
          </ac:spMkLst>
        </pc:spChg>
        <pc:spChg chg="add del">
          <ac:chgData name="Laura Sobrado" userId="3cf73e4b-540d-44d9-8acf-004bf3789710" providerId="ADAL" clId="{682CA7E0-FF5D-E744-A646-154144D69F16}" dt="2019-06-18T18:33:26.200" v="4495" actId="478"/>
          <ac:spMkLst>
            <pc:docMk/>
            <pc:sldMk cId="4022372483" sldId="294"/>
            <ac:spMk id="16" creationId="{911AAFAA-5BCD-D248-9C3B-D1E0F7F20E38}"/>
          </ac:spMkLst>
        </pc:spChg>
        <pc:picChg chg="add del mod">
          <ac:chgData name="Laura Sobrado" userId="3cf73e4b-540d-44d9-8acf-004bf3789710" providerId="ADAL" clId="{682CA7E0-FF5D-E744-A646-154144D69F16}" dt="2019-05-29T18:10:34.646" v="2532"/>
          <ac:picMkLst>
            <pc:docMk/>
            <pc:sldMk cId="4022372483" sldId="294"/>
            <ac:picMk id="2" creationId="{1CA98F30-EE84-5D4D-9F25-252BAEBF28C0}"/>
          </ac:picMkLst>
        </pc:picChg>
        <pc:picChg chg="mod">
          <ac:chgData name="Laura Sobrado" userId="3cf73e4b-540d-44d9-8acf-004bf3789710" providerId="ADAL" clId="{682CA7E0-FF5D-E744-A646-154144D69F16}" dt="2019-06-20T18:33:09.131" v="4651" actId="14826"/>
          <ac:picMkLst>
            <pc:docMk/>
            <pc:sldMk cId="4022372483" sldId="294"/>
            <ac:picMk id="6" creationId="{8A5EDA8B-D233-E447-B63E-EBCF10C71B8D}"/>
          </ac:picMkLst>
        </pc:picChg>
        <pc:picChg chg="mod">
          <ac:chgData name="Laura Sobrado" userId="3cf73e4b-540d-44d9-8acf-004bf3789710" providerId="ADAL" clId="{682CA7E0-FF5D-E744-A646-154144D69F16}" dt="2019-06-20T18:33:29.367" v="4657" actId="14826"/>
          <ac:picMkLst>
            <pc:docMk/>
            <pc:sldMk cId="4022372483" sldId="294"/>
            <ac:picMk id="7" creationId="{DAE73104-7E88-5341-BD82-5342B08B0138}"/>
          </ac:picMkLst>
        </pc:picChg>
        <pc:picChg chg="add mod">
          <ac:chgData name="Laura Sobrado" userId="3cf73e4b-540d-44d9-8acf-004bf3789710" providerId="ADAL" clId="{682CA7E0-FF5D-E744-A646-154144D69F16}" dt="2019-06-20T18:38:43.001" v="4670" actId="14100"/>
          <ac:picMkLst>
            <pc:docMk/>
            <pc:sldMk cId="4022372483" sldId="294"/>
            <ac:picMk id="8" creationId="{FF3C5431-7008-854B-A0AF-B39F700716BF}"/>
          </ac:picMkLst>
        </pc:picChg>
        <pc:picChg chg="mod">
          <ac:chgData name="Laura Sobrado" userId="3cf73e4b-540d-44d9-8acf-004bf3789710" providerId="ADAL" clId="{682CA7E0-FF5D-E744-A646-154144D69F16}" dt="2019-06-20T18:33:20.057" v="4656" actId="1076"/>
          <ac:picMkLst>
            <pc:docMk/>
            <pc:sldMk cId="4022372483" sldId="294"/>
            <ac:picMk id="10" creationId="{55A7785D-DD57-064F-99FE-8EF7BDB41F81}"/>
          </ac:picMkLst>
        </pc:picChg>
        <pc:picChg chg="add del mod">
          <ac:chgData name="Laura Sobrado" userId="3cf73e4b-540d-44d9-8acf-004bf3789710" providerId="ADAL" clId="{682CA7E0-FF5D-E744-A646-154144D69F16}" dt="2019-06-20T18:38:44.162" v="4671" actId="478"/>
          <ac:picMkLst>
            <pc:docMk/>
            <pc:sldMk cId="4022372483" sldId="294"/>
            <ac:picMk id="16" creationId="{ACD5A07E-FF7A-F04C-8547-1714F9939299}"/>
          </ac:picMkLst>
        </pc:picChg>
      </pc:sldChg>
      <pc:sldMasterChg chg="modSldLayout">
        <pc:chgData name="Laura Sobrado" userId="3cf73e4b-540d-44d9-8acf-004bf3789710" providerId="ADAL" clId="{682CA7E0-FF5D-E744-A646-154144D69F16}" dt="2019-06-18T18:27:48.554" v="4463" actId="1076"/>
        <pc:sldMasterMkLst>
          <pc:docMk/>
          <pc:sldMasterMk cId="2644997977" sldId="2147483660"/>
        </pc:sldMasterMkLst>
        <pc:sldLayoutChg chg="addSp delSp modSp">
          <pc:chgData name="Laura Sobrado" userId="3cf73e4b-540d-44d9-8acf-004bf3789710" providerId="ADAL" clId="{682CA7E0-FF5D-E744-A646-154144D69F16}" dt="2019-06-18T18:20:53.655" v="4445"/>
          <pc:sldLayoutMkLst>
            <pc:docMk/>
            <pc:sldMasterMk cId="2644997977" sldId="2147483660"/>
            <pc:sldLayoutMk cId="4033851739" sldId="2147483661"/>
          </pc:sldLayoutMkLst>
          <pc:spChg chg="del">
            <ac:chgData name="Laura Sobrado" userId="3cf73e4b-540d-44d9-8acf-004bf3789710" providerId="ADAL" clId="{682CA7E0-FF5D-E744-A646-154144D69F16}" dt="2019-05-25T02:53:55.881" v="40" actId="478"/>
            <ac:spMkLst>
              <pc:docMk/>
              <pc:sldMasterMk cId="2644997977" sldId="2147483660"/>
              <pc:sldLayoutMk cId="4033851739" sldId="2147483661"/>
              <ac:spMk id="2" creationId="{00000000-0000-0000-0000-000000000000}"/>
            </ac:spMkLst>
          </pc:spChg>
          <pc:spChg chg="add">
            <ac:chgData name="Laura Sobrado" userId="3cf73e4b-540d-44d9-8acf-004bf3789710" providerId="ADAL" clId="{682CA7E0-FF5D-E744-A646-154144D69F16}" dt="2019-05-25T02:53:56.281" v="41"/>
            <ac:spMkLst>
              <pc:docMk/>
              <pc:sldMasterMk cId="2644997977" sldId="2147483660"/>
              <pc:sldLayoutMk cId="4033851739" sldId="2147483661"/>
              <ac:spMk id="13" creationId="{0B4D456B-E5E8-A94C-8798-521656FCB808}"/>
            </ac:spMkLst>
          </pc:spChg>
          <pc:spChg chg="add">
            <ac:chgData name="Laura Sobrado" userId="3cf73e4b-540d-44d9-8acf-004bf3789710" providerId="ADAL" clId="{682CA7E0-FF5D-E744-A646-154144D69F16}" dt="2019-05-25T02:53:56.281" v="41"/>
            <ac:spMkLst>
              <pc:docMk/>
              <pc:sldMasterMk cId="2644997977" sldId="2147483660"/>
              <pc:sldLayoutMk cId="4033851739" sldId="2147483661"/>
              <ac:spMk id="14" creationId="{8D3A2F2B-1CEB-A549-9B57-43A92DE093D2}"/>
            </ac:spMkLst>
          </pc:spChg>
          <pc:picChg chg="add del mod">
            <ac:chgData name="Laura Sobrado" userId="3cf73e4b-540d-44d9-8acf-004bf3789710" providerId="ADAL" clId="{682CA7E0-FF5D-E744-A646-154144D69F16}" dt="2019-06-18T18:15:59.161" v="4367"/>
            <ac:picMkLst>
              <pc:docMk/>
              <pc:sldMasterMk cId="2644997977" sldId="2147483660"/>
              <pc:sldLayoutMk cId="4033851739" sldId="2147483661"/>
              <ac:picMk id="3" creationId="{55C0A4E8-C0D9-4843-B913-C5913B0074FB}"/>
            </ac:picMkLst>
          </pc:picChg>
          <pc:picChg chg="add del mod">
            <ac:chgData name="Laura Sobrado" userId="3cf73e4b-540d-44d9-8acf-004bf3789710" providerId="ADAL" clId="{682CA7E0-FF5D-E744-A646-154144D69F16}" dt="2019-06-18T18:18:46.001" v="4407"/>
            <ac:picMkLst>
              <pc:docMk/>
              <pc:sldMasterMk cId="2644997977" sldId="2147483660"/>
              <pc:sldLayoutMk cId="4033851739" sldId="2147483661"/>
              <ac:picMk id="5" creationId="{BFF44B0F-9F21-364C-ADE7-B8DC1D8CD125}"/>
            </ac:picMkLst>
          </pc:picChg>
          <pc:picChg chg="add del mod">
            <ac:chgData name="Laura Sobrado" userId="3cf73e4b-540d-44d9-8acf-004bf3789710" providerId="ADAL" clId="{682CA7E0-FF5D-E744-A646-154144D69F16}" dt="2019-06-18T18:20:03.596" v="4428"/>
            <ac:picMkLst>
              <pc:docMk/>
              <pc:sldMasterMk cId="2644997977" sldId="2147483660"/>
              <pc:sldLayoutMk cId="4033851739" sldId="2147483661"/>
              <ac:picMk id="7" creationId="{67546B6C-05A4-1E45-830E-F7B60E0BA625}"/>
            </ac:picMkLst>
          </pc:picChg>
          <pc:picChg chg="add del mod">
            <ac:chgData name="Laura Sobrado" userId="3cf73e4b-540d-44d9-8acf-004bf3789710" providerId="ADAL" clId="{682CA7E0-FF5D-E744-A646-154144D69F16}" dt="2019-06-18T18:20:29.341" v="4436"/>
            <ac:picMkLst>
              <pc:docMk/>
              <pc:sldMasterMk cId="2644997977" sldId="2147483660"/>
              <pc:sldLayoutMk cId="4033851739" sldId="2147483661"/>
              <ac:picMk id="11" creationId="{ACB66EC1-08A8-994A-88C0-BF7F82340D8D}"/>
            </ac:picMkLst>
          </pc:picChg>
          <pc:picChg chg="del">
            <ac:chgData name="Laura Sobrado" userId="3cf73e4b-540d-44d9-8acf-004bf3789710" providerId="ADAL" clId="{682CA7E0-FF5D-E744-A646-154144D69F16}" dt="2019-05-25T02:52:38.302" v="32" actId="478"/>
            <ac:picMkLst>
              <pc:docMk/>
              <pc:sldMasterMk cId="2644997977" sldId="2147483660"/>
              <pc:sldLayoutMk cId="4033851739" sldId="2147483661"/>
              <ac:picMk id="11" creationId="{EFFF36EE-8B6E-5048-9BE6-911D630C75BB}"/>
            </ac:picMkLst>
          </pc:picChg>
          <pc:picChg chg="add del">
            <ac:chgData name="Laura Sobrado" userId="3cf73e4b-540d-44d9-8acf-004bf3789710" providerId="ADAL" clId="{682CA7E0-FF5D-E744-A646-154144D69F16}" dt="2019-06-18T18:16:02.408" v="4368" actId="478"/>
            <ac:picMkLst>
              <pc:docMk/>
              <pc:sldMasterMk cId="2644997977" sldId="2147483660"/>
              <pc:sldLayoutMk cId="4033851739" sldId="2147483661"/>
              <ac:picMk id="12" creationId="{8BB5F812-947A-AE42-9AAD-CADFF1BA53CA}"/>
            </ac:picMkLst>
          </pc:picChg>
          <pc:picChg chg="add">
            <ac:chgData name="Laura Sobrado" userId="3cf73e4b-540d-44d9-8acf-004bf3789710" providerId="ADAL" clId="{682CA7E0-FF5D-E744-A646-154144D69F16}" dt="2019-06-18T18:16:03.006" v="4369"/>
            <ac:picMkLst>
              <pc:docMk/>
              <pc:sldMasterMk cId="2644997977" sldId="2147483660"/>
              <pc:sldLayoutMk cId="4033851739" sldId="2147483661"/>
              <ac:picMk id="15" creationId="{F88293AB-62F9-1C45-A51D-4DCEC4334D2B}"/>
            </ac:picMkLst>
          </pc:picChg>
          <pc:picChg chg="add mod">
            <ac:chgData name="Laura Sobrado" userId="3cf73e4b-540d-44d9-8acf-004bf3789710" providerId="ADAL" clId="{682CA7E0-FF5D-E744-A646-154144D69F16}" dt="2019-06-18T18:16:30.101" v="4379" actId="571"/>
            <ac:picMkLst>
              <pc:docMk/>
              <pc:sldMasterMk cId="2644997977" sldId="2147483660"/>
              <pc:sldLayoutMk cId="4033851739" sldId="2147483661"/>
              <ac:picMk id="16" creationId="{DFBBE5D8-AFC4-3D43-B06E-877E965F08F2}"/>
            </ac:picMkLst>
          </pc:picChg>
          <pc:picChg chg="add del mod">
            <ac:chgData name="Laura Sobrado" userId="3cf73e4b-540d-44d9-8acf-004bf3789710" providerId="ADAL" clId="{682CA7E0-FF5D-E744-A646-154144D69F16}" dt="2019-06-18T18:20:51.303" v="4443"/>
            <ac:picMkLst>
              <pc:docMk/>
              <pc:sldMasterMk cId="2644997977" sldId="2147483660"/>
              <pc:sldLayoutMk cId="4033851739" sldId="2147483661"/>
              <ac:picMk id="18" creationId="{8F0555B9-1F85-5040-BCCA-EB3DBEC3EEF2}"/>
            </ac:picMkLst>
          </pc:picChg>
          <pc:picChg chg="add">
            <ac:chgData name="Laura Sobrado" userId="3cf73e4b-540d-44d9-8acf-004bf3789710" providerId="ADAL" clId="{682CA7E0-FF5D-E744-A646-154144D69F16}" dt="2019-06-18T18:20:07.619" v="4431"/>
            <ac:picMkLst>
              <pc:docMk/>
              <pc:sldMasterMk cId="2644997977" sldId="2147483660"/>
              <pc:sldLayoutMk cId="4033851739" sldId="2147483661"/>
              <ac:picMk id="21" creationId="{A0E6E060-42DA-3143-9486-A59D1DA698BE}"/>
            </ac:picMkLst>
          </pc:picChg>
          <pc:picChg chg="add">
            <ac:chgData name="Laura Sobrado" userId="3cf73e4b-540d-44d9-8acf-004bf3789710" providerId="ADAL" clId="{682CA7E0-FF5D-E744-A646-154144D69F16}" dt="2019-06-18T18:20:31.729" v="4438"/>
            <ac:picMkLst>
              <pc:docMk/>
              <pc:sldMasterMk cId="2644997977" sldId="2147483660"/>
              <pc:sldLayoutMk cId="4033851739" sldId="2147483661"/>
              <ac:picMk id="23" creationId="{770DDD1D-44D6-A447-A8E8-72F1FB79F447}"/>
            </ac:picMkLst>
          </pc:picChg>
          <pc:picChg chg="del">
            <ac:chgData name="Laura Sobrado" userId="3cf73e4b-540d-44d9-8acf-004bf3789710" providerId="ADAL" clId="{682CA7E0-FF5D-E744-A646-154144D69F16}" dt="2019-06-18T18:20:31.040" v="4437" actId="478"/>
            <ac:picMkLst>
              <pc:docMk/>
              <pc:sldMasterMk cId="2644997977" sldId="2147483660"/>
              <pc:sldLayoutMk cId="4033851739" sldId="2147483661"/>
              <ac:picMk id="24" creationId="{C31D0076-DD53-5E41-887B-A6820D6A03C4}"/>
            </ac:picMkLst>
          </pc:picChg>
          <pc:picChg chg="del mod">
            <ac:chgData name="Laura Sobrado" userId="3cf73e4b-540d-44d9-8acf-004bf3789710" providerId="ADAL" clId="{682CA7E0-FF5D-E744-A646-154144D69F16}" dt="2019-06-18T18:20:06.545" v="4430" actId="478"/>
            <ac:picMkLst>
              <pc:docMk/>
              <pc:sldMasterMk cId="2644997977" sldId="2147483660"/>
              <pc:sldLayoutMk cId="4033851739" sldId="2147483661"/>
              <ac:picMk id="25" creationId="{9D8326C9-C6F5-4045-89CA-8BDCF453B648}"/>
            </ac:picMkLst>
          </pc:picChg>
          <pc:picChg chg="add">
            <ac:chgData name="Laura Sobrado" userId="3cf73e4b-540d-44d9-8acf-004bf3789710" providerId="ADAL" clId="{682CA7E0-FF5D-E744-A646-154144D69F16}" dt="2019-06-18T18:20:53.655" v="4445"/>
            <ac:picMkLst>
              <pc:docMk/>
              <pc:sldMasterMk cId="2644997977" sldId="2147483660"/>
              <pc:sldLayoutMk cId="4033851739" sldId="2147483661"/>
              <ac:picMk id="26" creationId="{DFCEA2B5-4FBB-A348-9F3A-4C430B6F68A2}"/>
            </ac:picMkLst>
          </pc:picChg>
          <pc:picChg chg="del">
            <ac:chgData name="Laura Sobrado" userId="3cf73e4b-540d-44d9-8acf-004bf3789710" providerId="ADAL" clId="{682CA7E0-FF5D-E744-A646-154144D69F16}" dt="2019-06-18T18:20:52.887" v="4444" actId="478"/>
            <ac:picMkLst>
              <pc:docMk/>
              <pc:sldMasterMk cId="2644997977" sldId="2147483660"/>
              <pc:sldLayoutMk cId="4033851739" sldId="2147483661"/>
              <ac:picMk id="29" creationId="{14983688-1989-7949-939E-41CA12ABAF69}"/>
            </ac:picMkLst>
          </pc:picChg>
        </pc:sldLayoutChg>
        <pc:sldLayoutChg chg="addSp delSp">
          <pc:chgData name="Laura Sobrado" userId="3cf73e4b-540d-44d9-8acf-004bf3789710" providerId="ADAL" clId="{682CA7E0-FF5D-E744-A646-154144D69F16}" dt="2019-06-18T18:21:12.834" v="4449"/>
          <pc:sldLayoutMkLst>
            <pc:docMk/>
            <pc:sldMasterMk cId="2644997977" sldId="2147483660"/>
            <pc:sldLayoutMk cId="148536311" sldId="2147483672"/>
          </pc:sldLayoutMkLst>
          <pc:picChg chg="del">
            <ac:chgData name="Laura Sobrado" userId="3cf73e4b-540d-44d9-8acf-004bf3789710" providerId="ADAL" clId="{682CA7E0-FF5D-E744-A646-154144D69F16}" dt="2019-06-18T18:21:10.673" v="4447" actId="478"/>
            <ac:picMkLst>
              <pc:docMk/>
              <pc:sldMasterMk cId="2644997977" sldId="2147483660"/>
              <pc:sldLayoutMk cId="148536311" sldId="2147483672"/>
              <ac:picMk id="6" creationId="{130196FA-FEA3-5D4C-AE73-D6B93E686A5D}"/>
            </ac:picMkLst>
          </pc:picChg>
          <pc:picChg chg="del">
            <ac:chgData name="Laura Sobrado" userId="3cf73e4b-540d-44d9-8acf-004bf3789710" providerId="ADAL" clId="{682CA7E0-FF5D-E744-A646-154144D69F16}" dt="2019-06-18T18:21:09.671" v="4446" actId="478"/>
            <ac:picMkLst>
              <pc:docMk/>
              <pc:sldMasterMk cId="2644997977" sldId="2147483660"/>
              <pc:sldLayoutMk cId="148536311" sldId="2147483672"/>
              <ac:picMk id="8" creationId="{8668E538-F9AD-1A44-83C8-25AC17F24A99}"/>
            </ac:picMkLst>
          </pc:picChg>
          <pc:picChg chg="del">
            <ac:chgData name="Laura Sobrado" userId="3cf73e4b-540d-44d9-8acf-004bf3789710" providerId="ADAL" clId="{682CA7E0-FF5D-E744-A646-154144D69F16}" dt="2019-06-18T18:21:11.881" v="4448" actId="478"/>
            <ac:picMkLst>
              <pc:docMk/>
              <pc:sldMasterMk cId="2644997977" sldId="2147483660"/>
              <pc:sldLayoutMk cId="148536311" sldId="2147483672"/>
              <ac:picMk id="12" creationId="{B11436F0-01E2-CF4B-B969-B4FFB84E77AF}"/>
            </ac:picMkLst>
          </pc:picChg>
          <pc:picChg chg="add">
            <ac:chgData name="Laura Sobrado" userId="3cf73e4b-540d-44d9-8acf-004bf3789710" providerId="ADAL" clId="{682CA7E0-FF5D-E744-A646-154144D69F16}" dt="2019-06-18T18:19:19.251" v="4414"/>
            <ac:picMkLst>
              <pc:docMk/>
              <pc:sldMasterMk cId="2644997977" sldId="2147483660"/>
              <pc:sldLayoutMk cId="148536311" sldId="2147483672"/>
              <ac:picMk id="13" creationId="{15604782-F771-AD4B-A0F8-08EBA7B7A45E}"/>
            </ac:picMkLst>
          </pc:picChg>
          <pc:picChg chg="add">
            <ac:chgData name="Laura Sobrado" userId="3cf73e4b-540d-44d9-8acf-004bf3789710" providerId="ADAL" clId="{682CA7E0-FF5D-E744-A646-154144D69F16}" dt="2019-06-18T18:21:12.834" v="4449"/>
            <ac:picMkLst>
              <pc:docMk/>
              <pc:sldMasterMk cId="2644997977" sldId="2147483660"/>
              <pc:sldLayoutMk cId="148536311" sldId="2147483672"/>
              <ac:picMk id="14" creationId="{F610BC71-871E-8A4B-8E57-CAF0A9B41B2B}"/>
            </ac:picMkLst>
          </pc:picChg>
          <pc:picChg chg="add">
            <ac:chgData name="Laura Sobrado" userId="3cf73e4b-540d-44d9-8acf-004bf3789710" providerId="ADAL" clId="{682CA7E0-FF5D-E744-A646-154144D69F16}" dt="2019-06-18T18:21:12.834" v="4449"/>
            <ac:picMkLst>
              <pc:docMk/>
              <pc:sldMasterMk cId="2644997977" sldId="2147483660"/>
              <pc:sldLayoutMk cId="148536311" sldId="2147483672"/>
              <ac:picMk id="15" creationId="{1C195D0D-6E47-5B4D-8C7D-9439732623F1}"/>
            </ac:picMkLst>
          </pc:picChg>
          <pc:picChg chg="add">
            <ac:chgData name="Laura Sobrado" userId="3cf73e4b-540d-44d9-8acf-004bf3789710" providerId="ADAL" clId="{682CA7E0-FF5D-E744-A646-154144D69F16}" dt="2019-06-18T18:21:12.834" v="4449"/>
            <ac:picMkLst>
              <pc:docMk/>
              <pc:sldMasterMk cId="2644997977" sldId="2147483660"/>
              <pc:sldLayoutMk cId="148536311" sldId="2147483672"/>
              <ac:picMk id="16" creationId="{91C3E9E4-54B4-4E42-A483-E6283963E7AA}"/>
            </ac:picMkLst>
          </pc:picChg>
          <pc:picChg chg="del">
            <ac:chgData name="Laura Sobrado" userId="3cf73e4b-540d-44d9-8acf-004bf3789710" providerId="ADAL" clId="{682CA7E0-FF5D-E744-A646-154144D69F16}" dt="2019-06-18T18:19:18.597" v="4413" actId="478"/>
            <ac:picMkLst>
              <pc:docMk/>
              <pc:sldMasterMk cId="2644997977" sldId="2147483660"/>
              <pc:sldLayoutMk cId="148536311" sldId="2147483672"/>
              <ac:picMk id="22" creationId="{0D4A1FE9-B082-F844-B849-745237BD8C6F}"/>
            </ac:picMkLst>
          </pc:picChg>
        </pc:sldLayoutChg>
        <pc:sldLayoutChg chg="addSp delSp">
          <pc:chgData name="Laura Sobrado" userId="3cf73e4b-540d-44d9-8acf-004bf3789710" providerId="ADAL" clId="{682CA7E0-FF5D-E744-A646-154144D69F16}" dt="2019-06-18T18:21:19.341" v="4453"/>
          <pc:sldLayoutMkLst>
            <pc:docMk/>
            <pc:sldMasterMk cId="2644997977" sldId="2147483660"/>
            <pc:sldLayoutMk cId="3702985355" sldId="2147483673"/>
          </pc:sldLayoutMkLst>
          <pc:picChg chg="add">
            <ac:chgData name="Laura Sobrado" userId="3cf73e4b-540d-44d9-8acf-004bf3789710" providerId="ADAL" clId="{682CA7E0-FF5D-E744-A646-154144D69F16}" dt="2019-06-18T18:19:22.438" v="4416"/>
            <ac:picMkLst>
              <pc:docMk/>
              <pc:sldMasterMk cId="2644997977" sldId="2147483660"/>
              <pc:sldLayoutMk cId="3702985355" sldId="2147483673"/>
              <ac:picMk id="11" creationId="{DA4C5325-451D-FB48-BCA6-E844C5C3DDA7}"/>
            </ac:picMkLst>
          </pc:picChg>
          <pc:picChg chg="del">
            <ac:chgData name="Laura Sobrado" userId="3cf73e4b-540d-44d9-8acf-004bf3789710" providerId="ADAL" clId="{682CA7E0-FF5D-E744-A646-154144D69F16}" dt="2019-06-18T18:19:21.858" v="4415" actId="478"/>
            <ac:picMkLst>
              <pc:docMk/>
              <pc:sldMasterMk cId="2644997977" sldId="2147483660"/>
              <pc:sldLayoutMk cId="3702985355" sldId="2147483673"/>
              <ac:picMk id="14" creationId="{AC8940E2-57F6-7247-A053-878EDF964A39}"/>
            </ac:picMkLst>
          </pc:picChg>
          <pc:picChg chg="add">
            <ac:chgData name="Laura Sobrado" userId="3cf73e4b-540d-44d9-8acf-004bf3789710" providerId="ADAL" clId="{682CA7E0-FF5D-E744-A646-154144D69F16}" dt="2019-06-18T18:21:19.341" v="4453"/>
            <ac:picMkLst>
              <pc:docMk/>
              <pc:sldMasterMk cId="2644997977" sldId="2147483660"/>
              <pc:sldLayoutMk cId="3702985355" sldId="2147483673"/>
              <ac:picMk id="15" creationId="{F76A9D60-622E-D24E-B6D4-1213599C6F6E}"/>
            </ac:picMkLst>
          </pc:picChg>
          <pc:picChg chg="add">
            <ac:chgData name="Laura Sobrado" userId="3cf73e4b-540d-44d9-8acf-004bf3789710" providerId="ADAL" clId="{682CA7E0-FF5D-E744-A646-154144D69F16}" dt="2019-06-18T18:21:19.341" v="4453"/>
            <ac:picMkLst>
              <pc:docMk/>
              <pc:sldMasterMk cId="2644997977" sldId="2147483660"/>
              <pc:sldLayoutMk cId="3702985355" sldId="2147483673"/>
              <ac:picMk id="16" creationId="{57DD70C0-318B-7B4D-A2BE-83A5EFB3E871}"/>
            </ac:picMkLst>
          </pc:picChg>
          <pc:picChg chg="add">
            <ac:chgData name="Laura Sobrado" userId="3cf73e4b-540d-44d9-8acf-004bf3789710" providerId="ADAL" clId="{682CA7E0-FF5D-E744-A646-154144D69F16}" dt="2019-06-18T18:21:19.341" v="4453"/>
            <ac:picMkLst>
              <pc:docMk/>
              <pc:sldMasterMk cId="2644997977" sldId="2147483660"/>
              <pc:sldLayoutMk cId="3702985355" sldId="2147483673"/>
              <ac:picMk id="17" creationId="{6572FA96-6A43-DF40-9C55-795F97B86681}"/>
            </ac:picMkLst>
          </pc:picChg>
          <pc:picChg chg="del">
            <ac:chgData name="Laura Sobrado" userId="3cf73e4b-540d-44d9-8acf-004bf3789710" providerId="ADAL" clId="{682CA7E0-FF5D-E744-A646-154144D69F16}" dt="2019-06-18T18:21:17.012" v="4451" actId="478"/>
            <ac:picMkLst>
              <pc:docMk/>
              <pc:sldMasterMk cId="2644997977" sldId="2147483660"/>
              <pc:sldLayoutMk cId="3702985355" sldId="2147483673"/>
              <ac:picMk id="25" creationId="{0F34CE6D-5484-0F4F-A642-8942FBE533BC}"/>
            </ac:picMkLst>
          </pc:picChg>
          <pc:picChg chg="del">
            <ac:chgData name="Laura Sobrado" userId="3cf73e4b-540d-44d9-8acf-004bf3789710" providerId="ADAL" clId="{682CA7E0-FF5D-E744-A646-154144D69F16}" dt="2019-06-18T18:21:16.326" v="4450" actId="478"/>
            <ac:picMkLst>
              <pc:docMk/>
              <pc:sldMasterMk cId="2644997977" sldId="2147483660"/>
              <pc:sldLayoutMk cId="3702985355" sldId="2147483673"/>
              <ac:picMk id="26" creationId="{42CA613F-9504-0848-B170-E426C74AA9B4}"/>
            </ac:picMkLst>
          </pc:picChg>
          <pc:picChg chg="del">
            <ac:chgData name="Laura Sobrado" userId="3cf73e4b-540d-44d9-8acf-004bf3789710" providerId="ADAL" clId="{682CA7E0-FF5D-E744-A646-154144D69F16}" dt="2019-06-18T18:21:18.340" v="4452" actId="478"/>
            <ac:picMkLst>
              <pc:docMk/>
              <pc:sldMasterMk cId="2644997977" sldId="2147483660"/>
              <pc:sldLayoutMk cId="3702985355" sldId="2147483673"/>
              <ac:picMk id="27" creationId="{53007136-5B8D-FC49-95A9-32F497E53C78}"/>
            </ac:picMkLst>
          </pc:picChg>
        </pc:sldLayoutChg>
        <pc:sldLayoutChg chg="addSp delSp modSp">
          <pc:chgData name="Laura Sobrado" userId="3cf73e4b-540d-44d9-8acf-004bf3789710" providerId="ADAL" clId="{682CA7E0-FF5D-E744-A646-154144D69F16}" dt="2019-06-18T18:27:48.554" v="4463" actId="1076"/>
          <pc:sldLayoutMkLst>
            <pc:docMk/>
            <pc:sldMasterMk cId="2644997977" sldId="2147483660"/>
            <pc:sldLayoutMk cId="1584025138" sldId="2147483674"/>
          </pc:sldLayoutMkLst>
          <pc:spChg chg="del">
            <ac:chgData name="Laura Sobrado" userId="3cf73e4b-540d-44d9-8acf-004bf3789710" providerId="ADAL" clId="{682CA7E0-FF5D-E744-A646-154144D69F16}" dt="2019-05-25T02:53:43.441" v="38" actId="478"/>
            <ac:spMkLst>
              <pc:docMk/>
              <pc:sldMasterMk cId="2644997977" sldId="2147483660"/>
              <pc:sldLayoutMk cId="1584025138" sldId="2147483674"/>
              <ac:spMk id="2" creationId="{00000000-0000-0000-0000-000000000000}"/>
            </ac:spMkLst>
          </pc:spChg>
          <pc:spChg chg="add">
            <ac:chgData name="Laura Sobrado" userId="3cf73e4b-540d-44d9-8acf-004bf3789710" providerId="ADAL" clId="{682CA7E0-FF5D-E744-A646-154144D69F16}" dt="2019-05-25T02:53:43.655" v="39"/>
            <ac:spMkLst>
              <pc:docMk/>
              <pc:sldMasterMk cId="2644997977" sldId="2147483660"/>
              <pc:sldLayoutMk cId="1584025138" sldId="2147483674"/>
              <ac:spMk id="7" creationId="{8E0E5B83-8EC5-6C44-9418-87DF774B91D7}"/>
            </ac:spMkLst>
          </pc:spChg>
          <pc:spChg chg="add">
            <ac:chgData name="Laura Sobrado" userId="3cf73e4b-540d-44d9-8acf-004bf3789710" providerId="ADAL" clId="{682CA7E0-FF5D-E744-A646-154144D69F16}" dt="2019-05-25T02:53:43.655" v="39"/>
            <ac:spMkLst>
              <pc:docMk/>
              <pc:sldMasterMk cId="2644997977" sldId="2147483660"/>
              <pc:sldLayoutMk cId="1584025138" sldId="2147483674"/>
              <ac:spMk id="8" creationId="{0AE4AA5D-722B-1144-821D-46C1B39A6CB5}"/>
            </ac:spMkLst>
          </pc:spChg>
          <pc:spChg chg="add">
            <ac:chgData name="Laura Sobrado" userId="3cf73e4b-540d-44d9-8acf-004bf3789710" providerId="ADAL" clId="{682CA7E0-FF5D-E744-A646-154144D69F16}" dt="2019-05-25T04:30:47.027" v="1126"/>
            <ac:spMkLst>
              <pc:docMk/>
              <pc:sldMasterMk cId="2644997977" sldId="2147483660"/>
              <pc:sldLayoutMk cId="1584025138" sldId="2147483674"/>
              <ac:spMk id="10" creationId="{35C57AD7-30CB-0040-A2A8-5545831D4112}"/>
            </ac:spMkLst>
          </pc:spChg>
          <pc:spChg chg="del">
            <ac:chgData name="Laura Sobrado" userId="3cf73e4b-540d-44d9-8acf-004bf3789710" providerId="ADAL" clId="{682CA7E0-FF5D-E744-A646-154144D69F16}" dt="2019-05-25T04:30:46.402" v="1125" actId="478"/>
            <ac:spMkLst>
              <pc:docMk/>
              <pc:sldMasterMk cId="2644997977" sldId="2147483660"/>
              <pc:sldLayoutMk cId="1584025138" sldId="2147483674"/>
              <ac:spMk id="14" creationId="{57B61773-C302-9E48-A46C-D3B44BECFEFC}"/>
            </ac:spMkLst>
          </pc:spChg>
          <pc:picChg chg="add">
            <ac:chgData name="Laura Sobrado" userId="3cf73e4b-540d-44d9-8acf-004bf3789710" providerId="ADAL" clId="{682CA7E0-FF5D-E744-A646-154144D69F16}" dt="2019-05-25T04:30:47.027" v="1126"/>
            <ac:picMkLst>
              <pc:docMk/>
              <pc:sldMasterMk cId="2644997977" sldId="2147483660"/>
              <pc:sldLayoutMk cId="1584025138" sldId="2147483674"/>
              <ac:picMk id="11" creationId="{A97F50D8-97CA-084E-A996-558AFEEFEAEA}"/>
            </ac:picMkLst>
          </pc:picChg>
          <pc:picChg chg="del mod">
            <ac:chgData name="Laura Sobrado" userId="3cf73e4b-540d-44d9-8acf-004bf3789710" providerId="ADAL" clId="{682CA7E0-FF5D-E744-A646-154144D69F16}" dt="2019-06-18T18:18:56.684" v="4409" actId="478"/>
            <ac:picMkLst>
              <pc:docMk/>
              <pc:sldMasterMk cId="2644997977" sldId="2147483660"/>
              <pc:sldLayoutMk cId="1584025138" sldId="2147483674"/>
              <ac:picMk id="12" creationId="{C42F00A8-51B9-9348-BD48-1724C09E2E19}"/>
            </ac:picMkLst>
          </pc:picChg>
          <pc:picChg chg="add mod">
            <ac:chgData name="Laura Sobrado" userId="3cf73e4b-540d-44d9-8acf-004bf3789710" providerId="ADAL" clId="{682CA7E0-FF5D-E744-A646-154144D69F16}" dt="2019-06-18T18:27:48.554" v="4463" actId="1076"/>
            <ac:picMkLst>
              <pc:docMk/>
              <pc:sldMasterMk cId="2644997977" sldId="2147483660"/>
              <pc:sldLayoutMk cId="1584025138" sldId="2147483674"/>
              <ac:picMk id="13" creationId="{39F616B0-2B05-7441-BB36-6068455DD35F}"/>
            </ac:picMkLst>
          </pc:picChg>
          <pc:picChg chg="del">
            <ac:chgData name="Laura Sobrado" userId="3cf73e4b-540d-44d9-8acf-004bf3789710" providerId="ADAL" clId="{682CA7E0-FF5D-E744-A646-154144D69F16}" dt="2019-05-25T04:30:46.402" v="1125" actId="478"/>
            <ac:picMkLst>
              <pc:docMk/>
              <pc:sldMasterMk cId="2644997977" sldId="2147483660"/>
              <pc:sldLayoutMk cId="1584025138" sldId="2147483674"/>
              <ac:picMk id="15" creationId="{217103F3-C4F7-9B4F-8E1C-A0C5EEE4E85F}"/>
            </ac:picMkLst>
          </pc:picChg>
          <pc:cxnChg chg="add">
            <ac:chgData name="Laura Sobrado" userId="3cf73e4b-540d-44d9-8acf-004bf3789710" providerId="ADAL" clId="{682CA7E0-FF5D-E744-A646-154144D69F16}" dt="2019-05-25T04:30:47.027" v="1126"/>
            <ac:cxnSpMkLst>
              <pc:docMk/>
              <pc:sldMasterMk cId="2644997977" sldId="2147483660"/>
              <pc:sldLayoutMk cId="1584025138" sldId="2147483674"/>
              <ac:cxnSpMk id="9" creationId="{1BE12E46-042A-A14C-85B9-6D2BC6A0EA92}"/>
            </ac:cxnSpMkLst>
          </pc:cxnChg>
          <pc:cxnChg chg="del">
            <ac:chgData name="Laura Sobrado" userId="3cf73e4b-540d-44d9-8acf-004bf3789710" providerId="ADAL" clId="{682CA7E0-FF5D-E744-A646-154144D69F16}" dt="2019-05-25T04:30:46.402" v="1125" actId="478"/>
            <ac:cxnSpMkLst>
              <pc:docMk/>
              <pc:sldMasterMk cId="2644997977" sldId="2147483660"/>
              <pc:sldLayoutMk cId="1584025138" sldId="2147483674"/>
              <ac:cxnSpMk id="13" creationId="{A3DE6079-F400-0D4D-BDE1-D9C065ACFC7C}"/>
            </ac:cxnSpMkLst>
          </pc:cxnChg>
        </pc:sldLayoutChg>
        <pc:sldLayoutChg chg="addSp delSp modSp">
          <pc:chgData name="Laura Sobrado" userId="3cf73e4b-540d-44d9-8acf-004bf3789710" providerId="ADAL" clId="{682CA7E0-FF5D-E744-A646-154144D69F16}" dt="2019-06-18T18:21:26.365" v="4458" actId="478"/>
          <pc:sldLayoutMkLst>
            <pc:docMk/>
            <pc:sldMasterMk cId="2644997977" sldId="2147483660"/>
            <pc:sldLayoutMk cId="2355101749" sldId="2147483677"/>
          </pc:sldLayoutMkLst>
          <pc:picChg chg="add">
            <ac:chgData name="Laura Sobrado" userId="3cf73e4b-540d-44d9-8acf-004bf3789710" providerId="ADAL" clId="{682CA7E0-FF5D-E744-A646-154144D69F16}" dt="2019-06-18T18:19:25.336" v="4418"/>
            <ac:picMkLst>
              <pc:docMk/>
              <pc:sldMasterMk cId="2644997977" sldId="2147483660"/>
              <pc:sldLayoutMk cId="2355101749" sldId="2147483677"/>
              <ac:picMk id="7" creationId="{0B2DACF7-7ABB-3342-B71C-A658B5D5E4FC}"/>
            </ac:picMkLst>
          </pc:picChg>
          <pc:picChg chg="add">
            <ac:chgData name="Laura Sobrado" userId="3cf73e4b-540d-44d9-8acf-004bf3789710" providerId="ADAL" clId="{682CA7E0-FF5D-E744-A646-154144D69F16}" dt="2019-06-18T18:21:24.378" v="4457"/>
            <ac:picMkLst>
              <pc:docMk/>
              <pc:sldMasterMk cId="2644997977" sldId="2147483660"/>
              <pc:sldLayoutMk cId="2355101749" sldId="2147483677"/>
              <ac:picMk id="8" creationId="{272235B1-2D6D-9945-8459-1F1EAF8B66E9}"/>
            </ac:picMkLst>
          </pc:picChg>
          <pc:picChg chg="add">
            <ac:chgData name="Laura Sobrado" userId="3cf73e4b-540d-44d9-8acf-004bf3789710" providerId="ADAL" clId="{682CA7E0-FF5D-E744-A646-154144D69F16}" dt="2019-06-18T18:21:24.378" v="4457"/>
            <ac:picMkLst>
              <pc:docMk/>
              <pc:sldMasterMk cId="2644997977" sldId="2147483660"/>
              <pc:sldLayoutMk cId="2355101749" sldId="2147483677"/>
              <ac:picMk id="9" creationId="{A48C285D-240B-6543-B58C-9393E95ADA86}"/>
            </ac:picMkLst>
          </pc:picChg>
          <pc:picChg chg="add del">
            <ac:chgData name="Laura Sobrado" userId="3cf73e4b-540d-44d9-8acf-004bf3789710" providerId="ADAL" clId="{682CA7E0-FF5D-E744-A646-154144D69F16}" dt="2019-06-18T18:21:26.365" v="4458" actId="478"/>
            <ac:picMkLst>
              <pc:docMk/>
              <pc:sldMasterMk cId="2644997977" sldId="2147483660"/>
              <pc:sldLayoutMk cId="2355101749" sldId="2147483677"/>
              <ac:picMk id="10" creationId="{55ED5288-0E55-434E-92F9-3C1BC0D290C6}"/>
            </ac:picMkLst>
          </pc:picChg>
          <pc:picChg chg="del">
            <ac:chgData name="Laura Sobrado" userId="3cf73e4b-540d-44d9-8acf-004bf3789710" providerId="ADAL" clId="{682CA7E0-FF5D-E744-A646-154144D69F16}" dt="2019-06-18T18:19:25.017" v="4417" actId="478"/>
            <ac:picMkLst>
              <pc:docMk/>
              <pc:sldMasterMk cId="2644997977" sldId="2147483660"/>
              <pc:sldLayoutMk cId="2355101749" sldId="2147483677"/>
              <ac:picMk id="14" creationId="{AC8940E2-57F6-7247-A053-878EDF964A39}"/>
            </ac:picMkLst>
          </pc:picChg>
          <pc:picChg chg="del mod">
            <ac:chgData name="Laura Sobrado" userId="3cf73e4b-540d-44d9-8acf-004bf3789710" providerId="ADAL" clId="{682CA7E0-FF5D-E744-A646-154144D69F16}" dt="2019-06-18T18:21:23.158" v="4456" actId="478"/>
            <ac:picMkLst>
              <pc:docMk/>
              <pc:sldMasterMk cId="2644997977" sldId="2147483660"/>
              <pc:sldLayoutMk cId="2355101749" sldId="2147483677"/>
              <ac:picMk id="25" creationId="{0F34CE6D-5484-0F4F-A642-8942FBE533BC}"/>
            </ac:picMkLst>
          </pc:picChg>
          <pc:picChg chg="del">
            <ac:chgData name="Laura Sobrado" userId="3cf73e4b-540d-44d9-8acf-004bf3789710" providerId="ADAL" clId="{682CA7E0-FF5D-E744-A646-154144D69F16}" dt="2019-06-18T18:21:22.503" v="4454" actId="478"/>
            <ac:picMkLst>
              <pc:docMk/>
              <pc:sldMasterMk cId="2644997977" sldId="2147483660"/>
              <pc:sldLayoutMk cId="2355101749" sldId="2147483677"/>
              <ac:picMk id="26" creationId="{42CA613F-9504-0848-B170-E426C74AA9B4}"/>
            </ac:picMkLst>
          </pc:picChg>
        </pc:sldLayoutChg>
        <pc:sldLayoutChg chg="addSp delSp">
          <pc:chgData name="Laura Sobrado" userId="3cf73e4b-540d-44d9-8acf-004bf3789710" providerId="ADAL" clId="{682CA7E0-FF5D-E744-A646-154144D69F16}" dt="2019-06-18T18:19:01.191" v="4412"/>
          <pc:sldLayoutMkLst>
            <pc:docMk/>
            <pc:sldMasterMk cId="2644997977" sldId="2147483660"/>
            <pc:sldLayoutMk cId="2455911674" sldId="2147483678"/>
          </pc:sldLayoutMkLst>
          <pc:picChg chg="add">
            <ac:chgData name="Laura Sobrado" userId="3cf73e4b-540d-44d9-8acf-004bf3789710" providerId="ADAL" clId="{682CA7E0-FF5D-E744-A646-154144D69F16}" dt="2019-06-18T18:19:01.191" v="4412"/>
            <ac:picMkLst>
              <pc:docMk/>
              <pc:sldMasterMk cId="2644997977" sldId="2147483660"/>
              <pc:sldLayoutMk cId="2455911674" sldId="2147483678"/>
              <ac:picMk id="9" creationId="{63950936-6651-EF41-82E0-A3EDF1AC8350}"/>
            </ac:picMkLst>
          </pc:picChg>
          <pc:picChg chg="del">
            <ac:chgData name="Laura Sobrado" userId="3cf73e4b-540d-44d9-8acf-004bf3789710" providerId="ADAL" clId="{682CA7E0-FF5D-E744-A646-154144D69F16}" dt="2019-06-18T18:19:00.691" v="4411" actId="478"/>
            <ac:picMkLst>
              <pc:docMk/>
              <pc:sldMasterMk cId="2644997977" sldId="2147483660"/>
              <pc:sldLayoutMk cId="2455911674" sldId="2147483678"/>
              <ac:picMk id="12" creationId="{C42F00A8-51B9-9348-BD48-1724C09E2E19}"/>
            </ac:picMkLst>
          </pc:picChg>
        </pc:sldLayoutChg>
        <pc:sldLayoutChg chg="addSp delSp modSp">
          <pc:chgData name="Laura Sobrado" userId="3cf73e4b-540d-44d9-8acf-004bf3789710" providerId="ADAL" clId="{682CA7E0-FF5D-E744-A646-154144D69F16}" dt="2019-06-18T18:19:29.961" v="4420"/>
          <pc:sldLayoutMkLst>
            <pc:docMk/>
            <pc:sldMasterMk cId="2644997977" sldId="2147483660"/>
            <pc:sldLayoutMk cId="2805487605" sldId="2147483679"/>
          </pc:sldLayoutMkLst>
          <pc:picChg chg="add mod">
            <ac:chgData name="Laura Sobrado" userId="3cf73e4b-540d-44d9-8acf-004bf3789710" providerId="ADAL" clId="{682CA7E0-FF5D-E744-A646-154144D69F16}" dt="2019-05-29T16:04:18.360" v="1640" actId="14100"/>
            <ac:picMkLst>
              <pc:docMk/>
              <pc:sldMasterMk cId="2644997977" sldId="2147483660"/>
              <pc:sldLayoutMk cId="2805487605" sldId="2147483679"/>
              <ac:picMk id="2" creationId="{E5A4CB03-1AB4-D047-8D7C-47EDD25D64D2}"/>
            </ac:picMkLst>
          </pc:picChg>
          <pc:picChg chg="add mod">
            <ac:chgData name="Laura Sobrado" userId="3cf73e4b-540d-44d9-8acf-004bf3789710" providerId="ADAL" clId="{682CA7E0-FF5D-E744-A646-154144D69F16}" dt="2019-05-29T16:04:41.027" v="1647" actId="1076"/>
            <ac:picMkLst>
              <pc:docMk/>
              <pc:sldMasterMk cId="2644997977" sldId="2147483660"/>
              <pc:sldLayoutMk cId="2805487605" sldId="2147483679"/>
              <ac:picMk id="3" creationId="{F562B545-4159-034B-AD81-0D666DD6215D}"/>
            </ac:picMkLst>
          </pc:picChg>
          <pc:picChg chg="add mod">
            <ac:chgData name="Laura Sobrado" userId="3cf73e4b-540d-44d9-8acf-004bf3789710" providerId="ADAL" clId="{682CA7E0-FF5D-E744-A646-154144D69F16}" dt="2019-05-29T16:04:41.027" v="1647" actId="1076"/>
            <ac:picMkLst>
              <pc:docMk/>
              <pc:sldMasterMk cId="2644997977" sldId="2147483660"/>
              <pc:sldLayoutMk cId="2805487605" sldId="2147483679"/>
              <ac:picMk id="4" creationId="{0B1CBA22-1462-F749-BF90-7D9A4EBBB5AD}"/>
            </ac:picMkLst>
          </pc:picChg>
          <pc:picChg chg="add mod">
            <ac:chgData name="Laura Sobrado" userId="3cf73e4b-540d-44d9-8acf-004bf3789710" providerId="ADAL" clId="{682CA7E0-FF5D-E744-A646-154144D69F16}" dt="2019-05-29T16:06:36.550" v="1659" actId="688"/>
            <ac:picMkLst>
              <pc:docMk/>
              <pc:sldMasterMk cId="2644997977" sldId="2147483660"/>
              <pc:sldLayoutMk cId="2805487605" sldId="2147483679"/>
              <ac:picMk id="5" creationId="{9CC510F6-3B05-7A42-A214-E549EE52F9BC}"/>
            </ac:picMkLst>
          </pc:picChg>
          <pc:picChg chg="del">
            <ac:chgData name="Laura Sobrado" userId="3cf73e4b-540d-44d9-8acf-004bf3789710" providerId="ADAL" clId="{682CA7E0-FF5D-E744-A646-154144D69F16}" dt="2019-06-18T18:19:29.596" v="4419" actId="478"/>
            <ac:picMkLst>
              <pc:docMk/>
              <pc:sldMasterMk cId="2644997977" sldId="2147483660"/>
              <pc:sldLayoutMk cId="2805487605" sldId="2147483679"/>
              <ac:picMk id="12" creationId="{8BB5F812-947A-AE42-9AAD-CADFF1BA53CA}"/>
            </ac:picMkLst>
          </pc:picChg>
          <pc:picChg chg="add mod">
            <ac:chgData name="Laura Sobrado" userId="3cf73e4b-540d-44d9-8acf-004bf3789710" providerId="ADAL" clId="{682CA7E0-FF5D-E744-A646-154144D69F16}" dt="2019-05-29T16:04:43.342" v="1648" actId="571"/>
            <ac:picMkLst>
              <pc:docMk/>
              <pc:sldMasterMk cId="2644997977" sldId="2147483660"/>
              <pc:sldLayoutMk cId="2805487605" sldId="2147483679"/>
              <ac:picMk id="15" creationId="{52CDE55B-1008-B840-B1D6-CEA4571EB9FC}"/>
            </ac:picMkLst>
          </pc:picChg>
          <pc:picChg chg="add mod">
            <ac:chgData name="Laura Sobrado" userId="3cf73e4b-540d-44d9-8acf-004bf3789710" providerId="ADAL" clId="{682CA7E0-FF5D-E744-A646-154144D69F16}" dt="2019-05-29T16:04:51.338" v="1649" actId="571"/>
            <ac:picMkLst>
              <pc:docMk/>
              <pc:sldMasterMk cId="2644997977" sldId="2147483660"/>
              <pc:sldLayoutMk cId="2805487605" sldId="2147483679"/>
              <ac:picMk id="16" creationId="{936F31C9-156E-2A4E-BD50-48AA02BFE82B}"/>
            </ac:picMkLst>
          </pc:picChg>
          <pc:picChg chg="add mod">
            <ac:chgData name="Laura Sobrado" userId="3cf73e4b-540d-44d9-8acf-004bf3789710" providerId="ADAL" clId="{682CA7E0-FF5D-E744-A646-154144D69F16}" dt="2019-05-29T16:04:55.459" v="1651" actId="1076"/>
            <ac:picMkLst>
              <pc:docMk/>
              <pc:sldMasterMk cId="2644997977" sldId="2147483660"/>
              <pc:sldLayoutMk cId="2805487605" sldId="2147483679"/>
              <ac:picMk id="17" creationId="{0ADA0333-3FAD-2D4C-8E0B-E7072E28B4DB}"/>
            </ac:picMkLst>
          </pc:picChg>
          <pc:picChg chg="add mod">
            <ac:chgData name="Laura Sobrado" userId="3cf73e4b-540d-44d9-8acf-004bf3789710" providerId="ADAL" clId="{682CA7E0-FF5D-E744-A646-154144D69F16}" dt="2019-05-29T16:04:58.569" v="1652" actId="571"/>
            <ac:picMkLst>
              <pc:docMk/>
              <pc:sldMasterMk cId="2644997977" sldId="2147483660"/>
              <pc:sldLayoutMk cId="2805487605" sldId="2147483679"/>
              <ac:picMk id="18" creationId="{5FE1F152-8ABC-D64C-A4D5-5029D88BEAFA}"/>
            </ac:picMkLst>
          </pc:picChg>
          <pc:picChg chg="add mod">
            <ac:chgData name="Laura Sobrado" userId="3cf73e4b-540d-44d9-8acf-004bf3789710" providerId="ADAL" clId="{682CA7E0-FF5D-E744-A646-154144D69F16}" dt="2019-05-29T16:05:04.405" v="1654" actId="1076"/>
            <ac:picMkLst>
              <pc:docMk/>
              <pc:sldMasterMk cId="2644997977" sldId="2147483660"/>
              <pc:sldLayoutMk cId="2805487605" sldId="2147483679"/>
              <ac:picMk id="19" creationId="{7869D66D-4177-8844-8009-867E2389532C}"/>
            </ac:picMkLst>
          </pc:picChg>
          <pc:picChg chg="add">
            <ac:chgData name="Laura Sobrado" userId="3cf73e4b-540d-44d9-8acf-004bf3789710" providerId="ADAL" clId="{682CA7E0-FF5D-E744-A646-154144D69F16}" dt="2019-06-18T18:19:29.961" v="4420"/>
            <ac:picMkLst>
              <pc:docMk/>
              <pc:sldMasterMk cId="2644997977" sldId="2147483660"/>
              <pc:sldLayoutMk cId="2805487605" sldId="2147483679"/>
              <ac:picMk id="20" creationId="{2E85F19D-2E66-7146-9BE8-E1C7073B637F}"/>
            </ac:picMkLst>
          </pc:picChg>
          <pc:picChg chg="del">
            <ac:chgData name="Laura Sobrado" userId="3cf73e4b-540d-44d9-8acf-004bf3789710" providerId="ADAL" clId="{682CA7E0-FF5D-E744-A646-154144D69F16}" dt="2019-05-29T16:04:05.373" v="1636" actId="478"/>
            <ac:picMkLst>
              <pc:docMk/>
              <pc:sldMasterMk cId="2644997977" sldId="2147483660"/>
              <pc:sldLayoutMk cId="2805487605" sldId="2147483679"/>
              <ac:picMk id="24" creationId="{C31D0076-DD53-5E41-887B-A6820D6A03C4}"/>
            </ac:picMkLst>
          </pc:picChg>
          <pc:picChg chg="del">
            <ac:chgData name="Laura Sobrado" userId="3cf73e4b-540d-44d9-8acf-004bf3789710" providerId="ADAL" clId="{682CA7E0-FF5D-E744-A646-154144D69F16}" dt="2019-05-29T16:04:04.925" v="1635" actId="478"/>
            <ac:picMkLst>
              <pc:docMk/>
              <pc:sldMasterMk cId="2644997977" sldId="2147483660"/>
              <pc:sldLayoutMk cId="2805487605" sldId="2147483679"/>
              <ac:picMk id="25" creationId="{9D8326C9-C6F5-4045-89CA-8BDCF453B648}"/>
            </ac:picMkLst>
          </pc:picChg>
          <pc:picChg chg="del">
            <ac:chgData name="Laura Sobrado" userId="3cf73e4b-540d-44d9-8acf-004bf3789710" providerId="ADAL" clId="{682CA7E0-FF5D-E744-A646-154144D69F16}" dt="2019-05-29T16:06:29.993" v="1658" actId="478"/>
            <ac:picMkLst>
              <pc:docMk/>
              <pc:sldMasterMk cId="2644997977" sldId="2147483660"/>
              <pc:sldLayoutMk cId="2805487605" sldId="2147483679"/>
              <ac:picMk id="29" creationId="{14983688-1989-7949-939E-41CA12ABAF69}"/>
            </ac:picMkLst>
          </pc:picChg>
        </pc:sldLayoutChg>
      </pc:sldMasterChg>
    </pc:docChg>
  </pc:docChgLst>
  <pc:docChgLst>
    <pc:chgData name="Laura Sobrado" userId="3cf73e4b-540d-44d9-8acf-004bf3789710" providerId="ADAL" clId="{4124DA53-0A3C-874E-8F09-56B990A6C274}"/>
    <pc:docChg chg="undo redo custSel modSld sldOrd modMainMaster">
      <pc:chgData name="Laura Sobrado" userId="3cf73e4b-540d-44d9-8acf-004bf3789710" providerId="ADAL" clId="{4124DA53-0A3C-874E-8F09-56B990A6C274}" dt="2019-09-03T17:32:21.051" v="210" actId="14100"/>
      <pc:docMkLst>
        <pc:docMk/>
      </pc:docMkLst>
      <pc:sldChg chg="addSp delSp modSp">
        <pc:chgData name="Laura Sobrado" userId="3cf73e4b-540d-44d9-8acf-004bf3789710" providerId="ADAL" clId="{4124DA53-0A3C-874E-8F09-56B990A6C274}" dt="2019-09-03T17:18:37.937" v="102"/>
        <pc:sldMkLst>
          <pc:docMk/>
          <pc:sldMk cId="3001925154" sldId="258"/>
        </pc:sldMkLst>
        <pc:spChg chg="add del mod">
          <ac:chgData name="Laura Sobrado" userId="3cf73e4b-540d-44d9-8acf-004bf3789710" providerId="ADAL" clId="{4124DA53-0A3C-874E-8F09-56B990A6C274}" dt="2019-09-03T17:17:35.290" v="86"/>
          <ac:spMkLst>
            <pc:docMk/>
            <pc:sldMk cId="3001925154" sldId="258"/>
            <ac:spMk id="2" creationId="{4BC05B08-29DA-D64D-91B3-ECC2B406D2D4}"/>
          </ac:spMkLst>
        </pc:spChg>
        <pc:spChg chg="add del mod">
          <ac:chgData name="Laura Sobrado" userId="3cf73e4b-540d-44d9-8acf-004bf3789710" providerId="ADAL" clId="{4124DA53-0A3C-874E-8F09-56B990A6C274}" dt="2019-09-03T17:18:37.937" v="102"/>
          <ac:spMkLst>
            <pc:docMk/>
            <pc:sldMk cId="3001925154" sldId="258"/>
            <ac:spMk id="3" creationId="{AEC85775-3B5E-A14F-AE8D-F31B51DAD0A5}"/>
          </ac:spMkLst>
        </pc:spChg>
        <pc:spChg chg="mod">
          <ac:chgData name="Laura Sobrado" userId="3cf73e4b-540d-44d9-8acf-004bf3789710" providerId="ADAL" clId="{4124DA53-0A3C-874E-8F09-56B990A6C274}" dt="2019-09-03T17:18:37.937" v="102"/>
          <ac:spMkLst>
            <pc:docMk/>
            <pc:sldMk cId="3001925154" sldId="258"/>
            <ac:spMk id="37" creationId="{E21AF4DB-D49A-184E-A56E-32D363B8FE2B}"/>
          </ac:spMkLst>
        </pc:spChg>
      </pc:sldChg>
      <pc:sldChg chg="addSp delSp modSp ord">
        <pc:chgData name="Laura Sobrado" userId="3cf73e4b-540d-44d9-8acf-004bf3789710" providerId="ADAL" clId="{4124DA53-0A3C-874E-8F09-56B990A6C274}" dt="2019-09-03T17:16:18.241" v="75"/>
        <pc:sldMkLst>
          <pc:docMk/>
          <pc:sldMk cId="3882440358" sldId="259"/>
        </pc:sldMkLst>
        <pc:spChg chg="mod">
          <ac:chgData name="Laura Sobrado" userId="3cf73e4b-540d-44d9-8acf-004bf3789710" providerId="ADAL" clId="{4124DA53-0A3C-874E-8F09-56B990A6C274}" dt="2019-09-03T17:15:15.016" v="68" actId="14100"/>
          <ac:spMkLst>
            <pc:docMk/>
            <pc:sldMk cId="3882440358" sldId="259"/>
            <ac:spMk id="2" creationId="{20B8BA66-42D0-2546-B370-D85DCCC5F56F}"/>
          </ac:spMkLst>
        </pc:spChg>
        <pc:spChg chg="add del mod">
          <ac:chgData name="Laura Sobrado" userId="3cf73e4b-540d-44d9-8acf-004bf3789710" providerId="ADAL" clId="{4124DA53-0A3C-874E-8F09-56B990A6C274}" dt="2019-09-03T16:29:36.714" v="61" actId="478"/>
          <ac:spMkLst>
            <pc:docMk/>
            <pc:sldMk cId="3882440358" sldId="259"/>
            <ac:spMk id="4" creationId="{DC1E01B6-5DEE-A640-B655-D9BB0D121DD6}"/>
          </ac:spMkLst>
        </pc:spChg>
        <pc:spChg chg="mod">
          <ac:chgData name="Laura Sobrado" userId="3cf73e4b-540d-44d9-8acf-004bf3789710" providerId="ADAL" clId="{4124DA53-0A3C-874E-8F09-56B990A6C274}" dt="2019-09-03T17:16:09.599" v="74" actId="1076"/>
          <ac:spMkLst>
            <pc:docMk/>
            <pc:sldMk cId="3882440358" sldId="259"/>
            <ac:spMk id="7" creationId="{57F4DBA6-F11D-9041-AD01-4CB9F160B345}"/>
          </ac:spMkLst>
        </pc:spChg>
        <pc:spChg chg="add del mod">
          <ac:chgData name="Laura Sobrado" userId="3cf73e4b-540d-44d9-8acf-004bf3789710" providerId="ADAL" clId="{4124DA53-0A3C-874E-8F09-56B990A6C274}" dt="2019-09-03T16:29:46.584" v="63"/>
          <ac:spMkLst>
            <pc:docMk/>
            <pc:sldMk cId="3882440358" sldId="259"/>
            <ac:spMk id="8" creationId="{41EF65BD-968F-6649-A6D2-3A8E6D1266E0}"/>
          </ac:spMkLst>
        </pc:spChg>
        <pc:spChg chg="add del mod">
          <ac:chgData name="Laura Sobrado" userId="3cf73e4b-540d-44d9-8acf-004bf3789710" providerId="ADAL" clId="{4124DA53-0A3C-874E-8F09-56B990A6C274}" dt="2019-09-03T16:29:55.118" v="65"/>
          <ac:spMkLst>
            <pc:docMk/>
            <pc:sldMk cId="3882440358" sldId="259"/>
            <ac:spMk id="9" creationId="{274F03C0-178B-9E41-8AD1-C5AE7DA56965}"/>
          </ac:spMkLst>
        </pc:spChg>
        <pc:spChg chg="add del mod">
          <ac:chgData name="Laura Sobrado" userId="3cf73e4b-540d-44d9-8acf-004bf3789710" providerId="ADAL" clId="{4124DA53-0A3C-874E-8F09-56B990A6C274}" dt="2019-09-03T17:15:48.071" v="72" actId="478"/>
          <ac:spMkLst>
            <pc:docMk/>
            <pc:sldMk cId="3882440358" sldId="259"/>
            <ac:spMk id="10" creationId="{6611AEB2-AA74-8E49-994B-23C435381135}"/>
          </ac:spMkLst>
        </pc:spChg>
        <pc:picChg chg="del mod">
          <ac:chgData name="Laura Sobrado" userId="3cf73e4b-540d-44d9-8acf-004bf3789710" providerId="ADAL" clId="{4124DA53-0A3C-874E-8F09-56B990A6C274}" dt="2019-09-03T17:15:44.809" v="70" actId="478"/>
          <ac:picMkLst>
            <pc:docMk/>
            <pc:sldMk cId="3882440358" sldId="259"/>
            <ac:picMk id="5" creationId="{DAEDA730-A563-0F44-8956-0B66BFE9A4A4}"/>
          </ac:picMkLst>
        </pc:picChg>
        <pc:picChg chg="add del">
          <ac:chgData name="Laura Sobrado" userId="3cf73e4b-540d-44d9-8acf-004bf3789710" providerId="ADAL" clId="{4124DA53-0A3C-874E-8F09-56B990A6C274}" dt="2019-09-03T16:29:08.286" v="58"/>
          <ac:picMkLst>
            <pc:docMk/>
            <pc:sldMk cId="3882440358" sldId="259"/>
            <ac:picMk id="6" creationId="{BDEF4D16-7004-D04E-80ED-AC44DCCD1422}"/>
          </ac:picMkLst>
        </pc:picChg>
        <pc:picChg chg="add">
          <ac:chgData name="Laura Sobrado" userId="3cf73e4b-540d-44d9-8acf-004bf3789710" providerId="ADAL" clId="{4124DA53-0A3C-874E-8F09-56B990A6C274}" dt="2019-09-03T17:15:45.032" v="71"/>
          <ac:picMkLst>
            <pc:docMk/>
            <pc:sldMk cId="3882440358" sldId="259"/>
            <ac:picMk id="11" creationId="{DA29C10F-B5F3-A74D-B526-AD831F1FD34D}"/>
          </ac:picMkLst>
        </pc:picChg>
      </pc:sldChg>
      <pc:sldChg chg="addSp delSp modSp setBg delAnim modAnim">
        <pc:chgData name="Laura Sobrado" userId="3cf73e4b-540d-44d9-8acf-004bf3789710" providerId="ADAL" clId="{4124DA53-0A3C-874E-8F09-56B990A6C274}" dt="2019-09-03T17:25:47.587" v="153"/>
        <pc:sldMkLst>
          <pc:docMk/>
          <pc:sldMk cId="2845029027" sldId="260"/>
        </pc:sldMkLst>
        <pc:picChg chg="add">
          <ac:chgData name="Laura Sobrado" userId="3cf73e4b-540d-44d9-8acf-004bf3789710" providerId="ADAL" clId="{4124DA53-0A3C-874E-8F09-56B990A6C274}" dt="2019-09-03T16:13:09.406" v="36"/>
          <ac:picMkLst>
            <pc:docMk/>
            <pc:sldMk cId="2845029027" sldId="260"/>
            <ac:picMk id="6" creationId="{A10C867D-D61A-044B-AAA3-6A5D6F3C8B3B}"/>
          </ac:picMkLst>
        </pc:picChg>
        <pc:picChg chg="del mod">
          <ac:chgData name="Laura Sobrado" userId="3cf73e4b-540d-44d9-8acf-004bf3789710" providerId="ADAL" clId="{4124DA53-0A3C-874E-8F09-56B990A6C274}" dt="2019-09-03T16:13:08.354" v="35" actId="478"/>
          <ac:picMkLst>
            <pc:docMk/>
            <pc:sldMk cId="2845029027" sldId="260"/>
            <ac:picMk id="7" creationId="{AC00AFD3-55C6-C340-9189-DA1A4C7F694C}"/>
          </ac:picMkLst>
        </pc:picChg>
      </pc:sldChg>
      <pc:sldChg chg="addSp delSp modSp delAnim modAnim">
        <pc:chgData name="Laura Sobrado" userId="3cf73e4b-540d-44d9-8acf-004bf3789710" providerId="ADAL" clId="{4124DA53-0A3C-874E-8F09-56B990A6C274}" dt="2019-09-03T16:13:49.984" v="45"/>
        <pc:sldMkLst>
          <pc:docMk/>
          <pc:sldMk cId="552155054" sldId="261"/>
        </pc:sldMkLst>
        <pc:picChg chg="del mod">
          <ac:chgData name="Laura Sobrado" userId="3cf73e4b-540d-44d9-8acf-004bf3789710" providerId="ADAL" clId="{4124DA53-0A3C-874E-8F09-56B990A6C274}" dt="2019-09-03T16:13:39.810" v="43" actId="478"/>
          <ac:picMkLst>
            <pc:docMk/>
            <pc:sldMk cId="552155054" sldId="261"/>
            <ac:picMk id="14" creationId="{68A94BBD-BA37-694C-AAC0-FDDE92C8741D}"/>
          </ac:picMkLst>
        </pc:picChg>
        <pc:picChg chg="add">
          <ac:chgData name="Laura Sobrado" userId="3cf73e4b-540d-44d9-8acf-004bf3789710" providerId="ADAL" clId="{4124DA53-0A3C-874E-8F09-56B990A6C274}" dt="2019-09-03T16:13:40.295" v="44"/>
          <ac:picMkLst>
            <pc:docMk/>
            <pc:sldMk cId="552155054" sldId="261"/>
            <ac:picMk id="15" creationId="{21697D7F-E3A9-FB4D-9037-6CE2B8323C55}"/>
          </ac:picMkLst>
        </pc:picChg>
      </pc:sldChg>
      <pc:sldChg chg="addSp delSp modSp">
        <pc:chgData name="Laura Sobrado" userId="3cf73e4b-540d-44d9-8acf-004bf3789710" providerId="ADAL" clId="{4124DA53-0A3C-874E-8F09-56B990A6C274}" dt="2019-09-03T17:32:21.051" v="210" actId="14100"/>
        <pc:sldMkLst>
          <pc:docMk/>
          <pc:sldMk cId="4228308197" sldId="277"/>
        </pc:sldMkLst>
        <pc:spChg chg="add del mod">
          <ac:chgData name="Laura Sobrado" userId="3cf73e4b-540d-44d9-8acf-004bf3789710" providerId="ADAL" clId="{4124DA53-0A3C-874E-8F09-56B990A6C274}" dt="2019-09-03T17:26:40.506" v="160" actId="478"/>
          <ac:spMkLst>
            <pc:docMk/>
            <pc:sldMk cId="4228308197" sldId="277"/>
            <ac:spMk id="2" creationId="{EE331CAB-ACF8-BC49-BFF4-3403D1988FAF}"/>
          </ac:spMkLst>
        </pc:spChg>
        <pc:spChg chg="add del mod">
          <ac:chgData name="Laura Sobrado" userId="3cf73e4b-540d-44d9-8acf-004bf3789710" providerId="ADAL" clId="{4124DA53-0A3C-874E-8F09-56B990A6C274}" dt="2019-09-03T17:32:16.647" v="208" actId="478"/>
          <ac:spMkLst>
            <pc:docMk/>
            <pc:sldMk cId="4228308197" sldId="277"/>
            <ac:spMk id="3" creationId="{2CCE862F-D2B3-4643-A621-926EF82036BF}"/>
          </ac:spMkLst>
        </pc:spChg>
        <pc:spChg chg="mod">
          <ac:chgData name="Laura Sobrado" userId="3cf73e4b-540d-44d9-8acf-004bf3789710" providerId="ADAL" clId="{4124DA53-0A3C-874E-8F09-56B990A6C274}" dt="2019-09-03T17:32:21.051" v="210" actId="14100"/>
          <ac:spMkLst>
            <pc:docMk/>
            <pc:sldMk cId="4228308197" sldId="277"/>
            <ac:spMk id="4" creationId="{E1EBDD5D-8E60-1F44-8636-F2EDD2266EE1}"/>
          </ac:spMkLst>
        </pc:spChg>
      </pc:sldChg>
      <pc:sldChg chg="addSp delSp modSp ord delAnim modAnim">
        <pc:chgData name="Laura Sobrado" userId="3cf73e4b-540d-44d9-8acf-004bf3789710" providerId="ADAL" clId="{4124DA53-0A3C-874E-8F09-56B990A6C274}" dt="2019-09-03T17:25:50.151" v="154"/>
        <pc:sldMkLst>
          <pc:docMk/>
          <pc:sldMk cId="2797146595" sldId="279"/>
        </pc:sldMkLst>
        <pc:picChg chg="add">
          <ac:chgData name="Laura Sobrado" userId="3cf73e4b-540d-44d9-8acf-004bf3789710" providerId="ADAL" clId="{4124DA53-0A3C-874E-8F09-56B990A6C274}" dt="2019-09-03T16:13:31.857" v="40"/>
          <ac:picMkLst>
            <pc:docMk/>
            <pc:sldMk cId="2797146595" sldId="279"/>
            <ac:picMk id="8" creationId="{BA970240-DB87-0941-8C8A-0D6C0900271F}"/>
          </ac:picMkLst>
        </pc:picChg>
        <pc:picChg chg="del mod">
          <ac:chgData name="Laura Sobrado" userId="3cf73e4b-540d-44d9-8acf-004bf3789710" providerId="ADAL" clId="{4124DA53-0A3C-874E-8F09-56B990A6C274}" dt="2019-09-03T16:13:31.347" v="39" actId="478"/>
          <ac:picMkLst>
            <pc:docMk/>
            <pc:sldMk cId="2797146595" sldId="279"/>
            <ac:picMk id="9" creationId="{B23962E4-AFD3-184A-8BDD-98683B0F38CA}"/>
          </ac:picMkLst>
        </pc:picChg>
      </pc:sldChg>
      <pc:sldChg chg="addSp delSp modSp">
        <pc:chgData name="Laura Sobrado" userId="3cf73e4b-540d-44d9-8acf-004bf3789710" providerId="ADAL" clId="{4124DA53-0A3C-874E-8F09-56B990A6C274}" dt="2019-09-03T17:23:54.479" v="125"/>
        <pc:sldMkLst>
          <pc:docMk/>
          <pc:sldMk cId="2223662598" sldId="281"/>
        </pc:sldMkLst>
        <pc:spChg chg="mod">
          <ac:chgData name="Laura Sobrado" userId="3cf73e4b-540d-44d9-8acf-004bf3789710" providerId="ADAL" clId="{4124DA53-0A3C-874E-8F09-56B990A6C274}" dt="2019-09-03T17:23:54.479" v="125"/>
          <ac:spMkLst>
            <pc:docMk/>
            <pc:sldMk cId="2223662598" sldId="281"/>
            <ac:spMk id="2" creationId="{6302C6AA-4028-A743-952C-777F966FFAC7}"/>
          </ac:spMkLst>
        </pc:spChg>
        <pc:spChg chg="add del mod">
          <ac:chgData name="Laura Sobrado" userId="3cf73e4b-540d-44d9-8acf-004bf3789710" providerId="ADAL" clId="{4124DA53-0A3C-874E-8F09-56B990A6C274}" dt="2019-09-03T17:23:54.479" v="125"/>
          <ac:spMkLst>
            <pc:docMk/>
            <pc:sldMk cId="2223662598" sldId="281"/>
            <ac:spMk id="3" creationId="{9FABAD87-53B1-1740-A5DF-5CF84950D57B}"/>
          </ac:spMkLst>
        </pc:spChg>
      </pc:sldChg>
      <pc:sldChg chg="ord">
        <pc:chgData name="Laura Sobrado" userId="3cf73e4b-540d-44d9-8acf-004bf3789710" providerId="ADAL" clId="{4124DA53-0A3C-874E-8F09-56B990A6C274}" dt="2019-09-03T17:27:55.887" v="167"/>
        <pc:sldMkLst>
          <pc:docMk/>
          <pc:sldMk cId="1582581644" sldId="282"/>
        </pc:sldMkLst>
      </pc:sldChg>
      <pc:sldChg chg="modSp">
        <pc:chgData name="Laura Sobrado" userId="3cf73e4b-540d-44d9-8acf-004bf3789710" providerId="ADAL" clId="{4124DA53-0A3C-874E-8F09-56B990A6C274}" dt="2019-09-03T17:28:05.463" v="169" actId="1076"/>
        <pc:sldMkLst>
          <pc:docMk/>
          <pc:sldMk cId="3163645858" sldId="284"/>
        </pc:sldMkLst>
        <pc:picChg chg="mod">
          <ac:chgData name="Laura Sobrado" userId="3cf73e4b-540d-44d9-8acf-004bf3789710" providerId="ADAL" clId="{4124DA53-0A3C-874E-8F09-56B990A6C274}" dt="2019-09-03T17:25:42.077" v="151" actId="14100"/>
          <ac:picMkLst>
            <pc:docMk/>
            <pc:sldMk cId="3163645858" sldId="284"/>
            <ac:picMk id="12" creationId="{9C379825-F3F2-3C49-9D53-4AE54B9B8ECE}"/>
          </ac:picMkLst>
        </pc:picChg>
        <pc:picChg chg="mod">
          <ac:chgData name="Laura Sobrado" userId="3cf73e4b-540d-44d9-8acf-004bf3789710" providerId="ADAL" clId="{4124DA53-0A3C-874E-8F09-56B990A6C274}" dt="2019-09-03T17:28:05.463" v="169" actId="1076"/>
          <ac:picMkLst>
            <pc:docMk/>
            <pc:sldMk cId="3163645858" sldId="284"/>
            <ac:picMk id="18" creationId="{2D9B82BF-C607-A444-8494-F22B149BB738}"/>
          </ac:picMkLst>
        </pc:picChg>
      </pc:sldChg>
      <pc:sldChg chg="modSp">
        <pc:chgData name="Laura Sobrado" userId="3cf73e4b-540d-44d9-8acf-004bf3789710" providerId="ADAL" clId="{4124DA53-0A3C-874E-8F09-56B990A6C274}" dt="2019-09-03T17:28:14.755" v="171" actId="1076"/>
        <pc:sldMkLst>
          <pc:docMk/>
          <pc:sldMk cId="1871189365" sldId="287"/>
        </pc:sldMkLst>
        <pc:picChg chg="mod">
          <ac:chgData name="Laura Sobrado" userId="3cf73e4b-540d-44d9-8acf-004bf3789710" providerId="ADAL" clId="{4124DA53-0A3C-874E-8F09-56B990A6C274}" dt="2019-09-03T17:28:14.755" v="171" actId="1076"/>
          <ac:picMkLst>
            <pc:docMk/>
            <pc:sldMk cId="1871189365" sldId="287"/>
            <ac:picMk id="5" creationId="{726A20F2-727C-7D42-A301-BF3A5D7C0271}"/>
          </ac:picMkLst>
        </pc:picChg>
      </pc:sldChg>
      <pc:sldChg chg="addSp modSp modAnim">
        <pc:chgData name="Laura Sobrado" userId="3cf73e4b-540d-44d9-8acf-004bf3789710" providerId="ADAL" clId="{4124DA53-0A3C-874E-8F09-56B990A6C274}" dt="2019-09-03T17:29:08.007" v="178"/>
        <pc:sldMkLst>
          <pc:docMk/>
          <pc:sldMk cId="71998995" sldId="288"/>
        </pc:sldMkLst>
        <pc:spChg chg="add mod">
          <ac:chgData name="Laura Sobrado" userId="3cf73e4b-540d-44d9-8acf-004bf3789710" providerId="ADAL" clId="{4124DA53-0A3C-874E-8F09-56B990A6C274}" dt="2019-09-03T17:28:46.343" v="175" actId="167"/>
          <ac:spMkLst>
            <pc:docMk/>
            <pc:sldMk cId="71998995" sldId="288"/>
            <ac:spMk id="3" creationId="{05DEC121-B265-EA4E-A612-A25AF72BD7F8}"/>
          </ac:spMkLst>
        </pc:spChg>
      </pc:sldChg>
      <pc:sldChg chg="modSp">
        <pc:chgData name="Laura Sobrado" userId="3cf73e4b-540d-44d9-8acf-004bf3789710" providerId="ADAL" clId="{4124DA53-0A3C-874E-8F09-56B990A6C274}" dt="2019-09-03T17:29:29.209" v="179" actId="14100"/>
        <pc:sldMkLst>
          <pc:docMk/>
          <pc:sldMk cId="1447336522" sldId="289"/>
        </pc:sldMkLst>
        <pc:spChg chg="mod">
          <ac:chgData name="Laura Sobrado" userId="3cf73e4b-540d-44d9-8acf-004bf3789710" providerId="ADAL" clId="{4124DA53-0A3C-874E-8F09-56B990A6C274}" dt="2019-09-03T17:29:29.209" v="179" actId="14100"/>
          <ac:spMkLst>
            <pc:docMk/>
            <pc:sldMk cId="1447336522" sldId="289"/>
            <ac:spMk id="17" creationId="{DDF0A264-8C88-D24F-BB08-CBCFFF0A0A75}"/>
          </ac:spMkLst>
        </pc:spChg>
      </pc:sldChg>
      <pc:sldChg chg="addSp delSp modSp">
        <pc:chgData name="Laura Sobrado" userId="3cf73e4b-540d-44d9-8acf-004bf3789710" providerId="ADAL" clId="{4124DA53-0A3C-874E-8F09-56B990A6C274}" dt="2019-09-03T17:30:59.814" v="205" actId="1076"/>
        <pc:sldMkLst>
          <pc:docMk/>
          <pc:sldMk cId="304781925" sldId="293"/>
        </pc:sldMkLst>
        <pc:spChg chg="add del mod">
          <ac:chgData name="Laura Sobrado" userId="3cf73e4b-540d-44d9-8acf-004bf3789710" providerId="ADAL" clId="{4124DA53-0A3C-874E-8F09-56B990A6C274}" dt="2019-09-03T17:27:02.395" v="165"/>
          <ac:spMkLst>
            <pc:docMk/>
            <pc:sldMk cId="304781925" sldId="293"/>
            <ac:spMk id="2" creationId="{2C9C3010-7FDC-CB4E-AD97-EFE4D5317F64}"/>
          </ac:spMkLst>
        </pc:spChg>
        <pc:spChg chg="del">
          <ac:chgData name="Laura Sobrado" userId="3cf73e4b-540d-44d9-8acf-004bf3789710" providerId="ADAL" clId="{4124DA53-0A3C-874E-8F09-56B990A6C274}" dt="2019-09-03T17:30:34.229" v="200" actId="478"/>
          <ac:spMkLst>
            <pc:docMk/>
            <pc:sldMk cId="304781925" sldId="293"/>
            <ac:spMk id="6" creationId="{FC1D42F2-D5FA-F84D-9772-A162A921F8B2}"/>
          </ac:spMkLst>
        </pc:spChg>
        <pc:spChg chg="add mod">
          <ac:chgData name="Laura Sobrado" userId="3cf73e4b-540d-44d9-8acf-004bf3789710" providerId="ADAL" clId="{4124DA53-0A3C-874E-8F09-56B990A6C274}" dt="2019-09-03T17:30:59.814" v="205" actId="1076"/>
          <ac:spMkLst>
            <pc:docMk/>
            <pc:sldMk cId="304781925" sldId="293"/>
            <ac:spMk id="8" creationId="{04EA873F-D90B-4449-B9B0-54DFBFE8AF93}"/>
          </ac:spMkLst>
        </pc:spChg>
      </pc:sldChg>
      <pc:sldChg chg="modSp">
        <pc:chgData name="Laura Sobrado" userId="3cf73e4b-540d-44d9-8acf-004bf3789710" providerId="ADAL" clId="{4124DA53-0A3C-874E-8F09-56B990A6C274}" dt="2019-09-03T17:29:39.768" v="180" actId="1076"/>
        <pc:sldMkLst>
          <pc:docMk/>
          <pc:sldMk cId="4022372483" sldId="294"/>
        </pc:sldMkLst>
        <pc:spChg chg="mod">
          <ac:chgData name="Laura Sobrado" userId="3cf73e4b-540d-44d9-8acf-004bf3789710" providerId="ADAL" clId="{4124DA53-0A3C-874E-8F09-56B990A6C274}" dt="2019-09-03T17:29:39.768" v="180" actId="1076"/>
          <ac:spMkLst>
            <pc:docMk/>
            <pc:sldMk cId="4022372483" sldId="294"/>
            <ac:spMk id="14" creationId="{F18841D3-3E9B-E740-A64A-4FAF57A1E1E1}"/>
          </ac:spMkLst>
        </pc:spChg>
      </pc:sldChg>
      <pc:sldMasterChg chg="modSldLayout">
        <pc:chgData name="Laura Sobrado" userId="3cf73e4b-540d-44d9-8acf-004bf3789710" providerId="ADAL" clId="{4124DA53-0A3C-874E-8F09-56B990A6C274}" dt="2019-09-03T17:32:03.396" v="206" actId="478"/>
        <pc:sldMasterMkLst>
          <pc:docMk/>
          <pc:sldMasterMk cId="2644997977" sldId="2147483660"/>
        </pc:sldMasterMkLst>
        <pc:sldLayoutChg chg="addSp delSp modSp">
          <pc:chgData name="Laura Sobrado" userId="3cf73e4b-540d-44d9-8acf-004bf3789710" providerId="ADAL" clId="{4124DA53-0A3C-874E-8F09-56B990A6C274}" dt="2019-09-03T16:01:25.933" v="15"/>
          <pc:sldLayoutMkLst>
            <pc:docMk/>
            <pc:sldMasterMk cId="2644997977" sldId="2147483660"/>
            <pc:sldLayoutMk cId="4033851739" sldId="2147483661"/>
          </pc:sldLayoutMkLst>
          <pc:spChg chg="add del">
            <ac:chgData name="Laura Sobrado" userId="3cf73e4b-540d-44d9-8acf-004bf3789710" providerId="ADAL" clId="{4124DA53-0A3C-874E-8F09-56B990A6C274}" dt="2019-09-03T15:50:37.715" v="2" actId="478"/>
            <ac:spMkLst>
              <pc:docMk/>
              <pc:sldMasterMk cId="2644997977" sldId="2147483660"/>
              <pc:sldLayoutMk cId="4033851739" sldId="2147483661"/>
              <ac:spMk id="10" creationId="{ECD378AA-4821-6842-8D7B-6967FEB0310F}"/>
            </ac:spMkLst>
          </pc:spChg>
          <pc:grpChg chg="add">
            <ac:chgData name="Laura Sobrado" userId="3cf73e4b-540d-44d9-8acf-004bf3789710" providerId="ADAL" clId="{4124DA53-0A3C-874E-8F09-56B990A6C274}" dt="2019-09-03T15:51:02.449" v="4"/>
            <ac:grpSpMkLst>
              <pc:docMk/>
              <pc:sldMasterMk cId="2644997977" sldId="2147483660"/>
              <pc:sldLayoutMk cId="4033851739" sldId="2147483661"/>
              <ac:grpSpMk id="11" creationId="{5A9B3A9C-7079-5146-ADA7-4A3D52C0E176}"/>
            </ac:grpSpMkLst>
          </pc:grpChg>
          <pc:picChg chg="del mod">
            <ac:chgData name="Laura Sobrado" userId="3cf73e4b-540d-44d9-8acf-004bf3789710" providerId="ADAL" clId="{4124DA53-0A3C-874E-8F09-56B990A6C274}" dt="2019-09-03T16:01:25.431" v="14" actId="478"/>
            <ac:picMkLst>
              <pc:docMk/>
              <pc:sldMasterMk cId="2644997977" sldId="2147483660"/>
              <pc:sldLayoutMk cId="4033851739" sldId="2147483661"/>
              <ac:picMk id="15" creationId="{F88293AB-62F9-1C45-A51D-4DCEC4334D2B}"/>
            </ac:picMkLst>
          </pc:picChg>
          <pc:picChg chg="add">
            <ac:chgData name="Laura Sobrado" userId="3cf73e4b-540d-44d9-8acf-004bf3789710" providerId="ADAL" clId="{4124DA53-0A3C-874E-8F09-56B990A6C274}" dt="2019-09-03T16:01:25.933" v="15"/>
            <ac:picMkLst>
              <pc:docMk/>
              <pc:sldMasterMk cId="2644997977" sldId="2147483660"/>
              <pc:sldLayoutMk cId="4033851739" sldId="2147483661"/>
              <ac:picMk id="20" creationId="{6FC8C608-1002-D94F-B75C-DBB95B1570A8}"/>
            </ac:picMkLst>
          </pc:picChg>
          <pc:picChg chg="del">
            <ac:chgData name="Laura Sobrado" userId="3cf73e4b-540d-44d9-8acf-004bf3789710" providerId="ADAL" clId="{4124DA53-0A3C-874E-8F09-56B990A6C274}" dt="2019-09-03T15:50:35.453" v="0" actId="478"/>
            <ac:picMkLst>
              <pc:docMk/>
              <pc:sldMasterMk cId="2644997977" sldId="2147483660"/>
              <pc:sldLayoutMk cId="4033851739" sldId="2147483661"/>
              <ac:picMk id="22" creationId="{3F6D381A-C79C-5E4D-A947-1435201F835E}"/>
            </ac:picMkLst>
          </pc:picChg>
          <pc:cxnChg chg="del">
            <ac:chgData name="Laura Sobrado" userId="3cf73e4b-540d-44d9-8acf-004bf3789710" providerId="ADAL" clId="{4124DA53-0A3C-874E-8F09-56B990A6C274}" dt="2019-09-03T15:50:47.191" v="3" actId="478"/>
            <ac:cxnSpMkLst>
              <pc:docMk/>
              <pc:sldMasterMk cId="2644997977" sldId="2147483660"/>
              <pc:sldLayoutMk cId="4033851739" sldId="2147483661"/>
              <ac:cxnSpMk id="9" creationId="{A51A6F45-6917-AD4F-A52A-D823C6B5EACE}"/>
            </ac:cxnSpMkLst>
          </pc:cxnChg>
        </pc:sldLayoutChg>
        <pc:sldLayoutChg chg="addSp delSp modSp">
          <pc:chgData name="Laura Sobrado" userId="3cf73e4b-540d-44d9-8acf-004bf3789710" providerId="ADAL" clId="{4124DA53-0A3C-874E-8F09-56B990A6C274}" dt="2019-09-03T17:27:51.475" v="166"/>
          <pc:sldLayoutMkLst>
            <pc:docMk/>
            <pc:sldMasterMk cId="2644997977" sldId="2147483660"/>
            <pc:sldLayoutMk cId="148536311" sldId="2147483672"/>
          </pc:sldLayoutMkLst>
          <pc:grpChg chg="add del">
            <ac:chgData name="Laura Sobrado" userId="3cf73e4b-540d-44d9-8acf-004bf3789710" providerId="ADAL" clId="{4124DA53-0A3C-874E-8F09-56B990A6C274}" dt="2019-09-03T17:18:38.249" v="103"/>
            <ac:grpSpMkLst>
              <pc:docMk/>
              <pc:sldMasterMk cId="2644997977" sldId="2147483660"/>
              <pc:sldLayoutMk cId="148536311" sldId="2147483672"/>
              <ac:grpSpMk id="17" creationId="{3C3AB725-0183-3D4E-A2A6-DCB4BFE2BE13}"/>
            </ac:grpSpMkLst>
          </pc:grpChg>
          <pc:grpChg chg="add del">
            <ac:chgData name="Laura Sobrado" userId="3cf73e4b-540d-44d9-8acf-004bf3789710" providerId="ADAL" clId="{4124DA53-0A3C-874E-8F09-56B990A6C274}" dt="2019-09-03T17:25:43.223" v="152"/>
            <ac:grpSpMkLst>
              <pc:docMk/>
              <pc:sldMasterMk cId="2644997977" sldId="2147483660"/>
              <pc:sldLayoutMk cId="148536311" sldId="2147483672"/>
              <ac:grpSpMk id="23" creationId="{79651AB7-62AB-2743-A665-7B70CFC624DE}"/>
            </ac:grpSpMkLst>
          </pc:grpChg>
          <pc:grpChg chg="add">
            <ac:chgData name="Laura Sobrado" userId="3cf73e4b-540d-44d9-8acf-004bf3789710" providerId="ADAL" clId="{4124DA53-0A3C-874E-8F09-56B990A6C274}" dt="2019-09-03T17:27:51.475" v="166"/>
            <ac:grpSpMkLst>
              <pc:docMk/>
              <pc:sldMasterMk cId="2644997977" sldId="2147483660"/>
              <pc:sldLayoutMk cId="148536311" sldId="2147483672"/>
              <ac:grpSpMk id="29" creationId="{FB56C7F4-4328-2747-A69B-EEE1C29D42FE}"/>
            </ac:grpSpMkLst>
          </pc:grpChg>
          <pc:picChg chg="del mod">
            <ac:chgData name="Laura Sobrado" userId="3cf73e4b-540d-44d9-8acf-004bf3789710" providerId="ADAL" clId="{4124DA53-0A3C-874E-8F09-56B990A6C274}" dt="2019-09-03T17:17:09.917" v="80" actId="478"/>
            <ac:picMkLst>
              <pc:docMk/>
              <pc:sldMasterMk cId="2644997977" sldId="2147483660"/>
              <pc:sldLayoutMk cId="148536311" sldId="2147483672"/>
              <ac:picMk id="11" creationId="{70B126D6-69D4-FE42-A487-C99253EE39FB}"/>
            </ac:picMkLst>
          </pc:picChg>
          <pc:picChg chg="add">
            <ac:chgData name="Laura Sobrado" userId="3cf73e4b-540d-44d9-8acf-004bf3789710" providerId="ADAL" clId="{4124DA53-0A3C-874E-8F09-56B990A6C274}" dt="2019-09-03T16:01:33.242" v="18"/>
            <ac:picMkLst>
              <pc:docMk/>
              <pc:sldMasterMk cId="2644997977" sldId="2147483660"/>
              <pc:sldLayoutMk cId="148536311" sldId="2147483672"/>
              <ac:picMk id="12" creationId="{CF5170CA-139F-A345-81DE-05ABC9F15D02}"/>
            </ac:picMkLst>
          </pc:picChg>
          <pc:picChg chg="del mod">
            <ac:chgData name="Laura Sobrado" userId="3cf73e4b-540d-44d9-8acf-004bf3789710" providerId="ADAL" clId="{4124DA53-0A3C-874E-8F09-56B990A6C274}" dt="2019-09-03T16:01:32.863" v="17" actId="478"/>
            <ac:picMkLst>
              <pc:docMk/>
              <pc:sldMasterMk cId="2644997977" sldId="2147483660"/>
              <pc:sldLayoutMk cId="148536311" sldId="2147483672"/>
              <ac:picMk id="13" creationId="{15604782-F771-AD4B-A0F8-08EBA7B7A45E}"/>
            </ac:picMkLst>
          </pc:picChg>
          <pc:cxnChg chg="del">
            <ac:chgData name="Laura Sobrado" userId="3cf73e4b-540d-44d9-8acf-004bf3789710" providerId="ADAL" clId="{4124DA53-0A3C-874E-8F09-56B990A6C274}" dt="2019-09-03T17:17:11.478" v="81" actId="478"/>
            <ac:cxnSpMkLst>
              <pc:docMk/>
              <pc:sldMasterMk cId="2644997977" sldId="2147483660"/>
              <pc:sldLayoutMk cId="148536311" sldId="2147483672"/>
              <ac:cxnSpMk id="9" creationId="{A51A6F45-6917-AD4F-A52A-D823C6B5EACE}"/>
            </ac:cxnSpMkLst>
          </pc:cxnChg>
        </pc:sldLayoutChg>
        <pc:sldLayoutChg chg="addSp delSp modSp">
          <pc:chgData name="Laura Sobrado" userId="3cf73e4b-540d-44d9-8acf-004bf3789710" providerId="ADAL" clId="{4124DA53-0A3C-874E-8F09-56B990A6C274}" dt="2019-09-03T16:28:42.060" v="55"/>
          <pc:sldLayoutMkLst>
            <pc:docMk/>
            <pc:sldMasterMk cId="2644997977" sldId="2147483660"/>
            <pc:sldLayoutMk cId="3702985355" sldId="2147483673"/>
          </pc:sldLayoutMkLst>
          <pc:picChg chg="del mod">
            <ac:chgData name="Laura Sobrado" userId="3cf73e4b-540d-44d9-8acf-004bf3789710" providerId="ADAL" clId="{4124DA53-0A3C-874E-8F09-56B990A6C274}" dt="2019-09-03T16:01:36.160" v="20" actId="478"/>
            <ac:picMkLst>
              <pc:docMk/>
              <pc:sldMasterMk cId="2644997977" sldId="2147483660"/>
              <pc:sldLayoutMk cId="3702985355" sldId="2147483673"/>
              <ac:picMk id="11" creationId="{DA4C5325-451D-FB48-BCA6-E844C5C3DDA7}"/>
            </ac:picMkLst>
          </pc:picChg>
          <pc:picChg chg="add">
            <ac:chgData name="Laura Sobrado" userId="3cf73e4b-540d-44d9-8acf-004bf3789710" providerId="ADAL" clId="{4124DA53-0A3C-874E-8F09-56B990A6C274}" dt="2019-09-03T16:01:36.359" v="21"/>
            <ac:picMkLst>
              <pc:docMk/>
              <pc:sldMasterMk cId="2644997977" sldId="2147483660"/>
              <pc:sldLayoutMk cId="3702985355" sldId="2147483673"/>
              <ac:picMk id="14" creationId="{DE1C1062-091D-204B-9303-FFBAA6B55225}"/>
            </ac:picMkLst>
          </pc:picChg>
          <pc:picChg chg="add">
            <ac:chgData name="Laura Sobrado" userId="3cf73e4b-540d-44d9-8acf-004bf3789710" providerId="ADAL" clId="{4124DA53-0A3C-874E-8F09-56B990A6C274}" dt="2019-09-03T16:28:42.060" v="55"/>
            <ac:picMkLst>
              <pc:docMk/>
              <pc:sldMasterMk cId="2644997977" sldId="2147483660"/>
              <pc:sldLayoutMk cId="3702985355" sldId="2147483673"/>
              <ac:picMk id="18" creationId="{018F9EBE-CE60-F54B-B45E-845BDE192B90}"/>
            </ac:picMkLst>
          </pc:picChg>
          <pc:picChg chg="del">
            <ac:chgData name="Laura Sobrado" userId="3cf73e4b-540d-44d9-8acf-004bf3789710" providerId="ADAL" clId="{4124DA53-0A3C-874E-8F09-56B990A6C274}" dt="2019-09-03T16:28:37.475" v="53" actId="478"/>
            <ac:picMkLst>
              <pc:docMk/>
              <pc:sldMasterMk cId="2644997977" sldId="2147483660"/>
              <pc:sldLayoutMk cId="3702985355" sldId="2147483673"/>
              <ac:picMk id="23" creationId="{4915CDE3-2307-5845-969C-298E93A5CAC4}"/>
            </ac:picMkLst>
          </pc:picChg>
          <pc:cxnChg chg="del">
            <ac:chgData name="Laura Sobrado" userId="3cf73e4b-540d-44d9-8acf-004bf3789710" providerId="ADAL" clId="{4124DA53-0A3C-874E-8F09-56B990A6C274}" dt="2019-09-03T16:28:41.613" v="54" actId="478"/>
            <ac:cxnSpMkLst>
              <pc:docMk/>
              <pc:sldMasterMk cId="2644997977" sldId="2147483660"/>
              <pc:sldLayoutMk cId="3702985355" sldId="2147483673"/>
              <ac:cxnSpMk id="21" creationId="{9F916406-ACF0-CD4B-8ADB-C23D826F8A3E}"/>
            </ac:cxnSpMkLst>
          </pc:cxnChg>
        </pc:sldLayoutChg>
        <pc:sldLayoutChg chg="addSp delSp modSp">
          <pc:chgData name="Laura Sobrado" userId="3cf73e4b-540d-44d9-8acf-004bf3789710" providerId="ADAL" clId="{4124DA53-0A3C-874E-8F09-56B990A6C274}" dt="2019-09-03T16:02:08.776" v="30"/>
          <pc:sldLayoutMkLst>
            <pc:docMk/>
            <pc:sldMasterMk cId="2644997977" sldId="2147483660"/>
            <pc:sldLayoutMk cId="1584025138" sldId="2147483674"/>
          </pc:sldLayoutMkLst>
          <pc:grpChg chg="add">
            <ac:chgData name="Laura Sobrado" userId="3cf73e4b-540d-44d9-8acf-004bf3789710" providerId="ADAL" clId="{4124DA53-0A3C-874E-8F09-56B990A6C274}" dt="2019-09-03T15:51:24.557" v="7"/>
            <ac:grpSpMkLst>
              <pc:docMk/>
              <pc:sldMasterMk cId="2644997977" sldId="2147483660"/>
              <pc:sldLayoutMk cId="1584025138" sldId="2147483674"/>
              <ac:grpSpMk id="12" creationId="{7B8EBA71-870C-1A44-A210-D5280A176A0B}"/>
            </ac:grpSpMkLst>
          </pc:grpChg>
          <pc:picChg chg="del">
            <ac:chgData name="Laura Sobrado" userId="3cf73e4b-540d-44d9-8acf-004bf3789710" providerId="ADAL" clId="{4124DA53-0A3C-874E-8F09-56B990A6C274}" dt="2019-09-03T15:51:07.935" v="5" actId="478"/>
            <ac:picMkLst>
              <pc:docMk/>
              <pc:sldMasterMk cId="2644997977" sldId="2147483660"/>
              <pc:sldLayoutMk cId="1584025138" sldId="2147483674"/>
              <ac:picMk id="11" creationId="{A97F50D8-97CA-084E-A996-558AFEEFEAEA}"/>
            </ac:picMkLst>
          </pc:picChg>
          <pc:picChg chg="del mod">
            <ac:chgData name="Laura Sobrado" userId="3cf73e4b-540d-44d9-8acf-004bf3789710" providerId="ADAL" clId="{4124DA53-0A3C-874E-8F09-56B990A6C274}" dt="2019-09-03T16:02:08.517" v="29" actId="478"/>
            <ac:picMkLst>
              <pc:docMk/>
              <pc:sldMasterMk cId="2644997977" sldId="2147483660"/>
              <pc:sldLayoutMk cId="1584025138" sldId="2147483674"/>
              <ac:picMk id="13" creationId="{39F616B0-2B05-7441-BB36-6068455DD35F}"/>
            </ac:picMkLst>
          </pc:picChg>
          <pc:picChg chg="add">
            <ac:chgData name="Laura Sobrado" userId="3cf73e4b-540d-44d9-8acf-004bf3789710" providerId="ADAL" clId="{4124DA53-0A3C-874E-8F09-56B990A6C274}" dt="2019-09-03T16:02:08.776" v="30"/>
            <ac:picMkLst>
              <pc:docMk/>
              <pc:sldMasterMk cId="2644997977" sldId="2147483660"/>
              <pc:sldLayoutMk cId="1584025138" sldId="2147483674"/>
              <ac:picMk id="19" creationId="{DC673791-A39C-B947-8FF1-D197FDDF0C3F}"/>
            </ac:picMkLst>
          </pc:picChg>
          <pc:cxnChg chg="del">
            <ac:chgData name="Laura Sobrado" userId="3cf73e4b-540d-44d9-8acf-004bf3789710" providerId="ADAL" clId="{4124DA53-0A3C-874E-8F09-56B990A6C274}" dt="2019-09-03T15:51:23.487" v="6" actId="478"/>
            <ac:cxnSpMkLst>
              <pc:docMk/>
              <pc:sldMasterMk cId="2644997977" sldId="2147483660"/>
              <pc:sldLayoutMk cId="1584025138" sldId="2147483674"/>
              <ac:cxnSpMk id="9" creationId="{1BE12E46-042A-A14C-85B9-6D2BC6A0EA92}"/>
            </ac:cxnSpMkLst>
          </pc:cxnChg>
        </pc:sldLayoutChg>
        <pc:sldLayoutChg chg="addSp delSp">
          <pc:chgData name="Laura Sobrado" userId="3cf73e4b-540d-44d9-8acf-004bf3789710" providerId="ADAL" clId="{4124DA53-0A3C-874E-8F09-56B990A6C274}" dt="2019-09-03T16:28:29.944" v="52"/>
          <pc:sldLayoutMkLst>
            <pc:docMk/>
            <pc:sldMasterMk cId="2644997977" sldId="2147483660"/>
            <pc:sldLayoutMk cId="3709836902" sldId="2147483675"/>
          </pc:sldLayoutMkLst>
          <pc:picChg chg="add">
            <ac:chgData name="Laura Sobrado" userId="3cf73e4b-540d-44d9-8acf-004bf3789710" providerId="ADAL" clId="{4124DA53-0A3C-874E-8F09-56B990A6C274}" dt="2019-09-03T16:28:29.944" v="52"/>
            <ac:picMkLst>
              <pc:docMk/>
              <pc:sldMasterMk cId="2644997977" sldId="2147483660"/>
              <pc:sldLayoutMk cId="3709836902" sldId="2147483675"/>
              <ac:picMk id="8" creationId="{08EA3F14-8F48-4E41-8DB9-75B9DFA48DE7}"/>
            </ac:picMkLst>
          </pc:picChg>
          <pc:picChg chg="del">
            <ac:chgData name="Laura Sobrado" userId="3cf73e4b-540d-44d9-8acf-004bf3789710" providerId="ADAL" clId="{4124DA53-0A3C-874E-8F09-56B990A6C274}" dt="2019-09-03T16:28:25.006" v="50" actId="478"/>
            <ac:picMkLst>
              <pc:docMk/>
              <pc:sldMasterMk cId="2644997977" sldId="2147483660"/>
              <pc:sldLayoutMk cId="3709836902" sldId="2147483675"/>
              <ac:picMk id="15" creationId="{217103F3-C4F7-9B4F-8E1C-A0C5EEE4E85F}"/>
            </ac:picMkLst>
          </pc:picChg>
          <pc:cxnChg chg="del">
            <ac:chgData name="Laura Sobrado" userId="3cf73e4b-540d-44d9-8acf-004bf3789710" providerId="ADAL" clId="{4124DA53-0A3C-874E-8F09-56B990A6C274}" dt="2019-09-03T16:28:29.086" v="51" actId="478"/>
            <ac:cxnSpMkLst>
              <pc:docMk/>
              <pc:sldMasterMk cId="2644997977" sldId="2147483660"/>
              <pc:sldLayoutMk cId="3709836902" sldId="2147483675"/>
              <ac:cxnSpMk id="13" creationId="{A3DE6079-F400-0D4D-BDE1-D9C065ACFC7C}"/>
            </ac:cxnSpMkLst>
          </pc:cxnChg>
        </pc:sldLayoutChg>
        <pc:sldLayoutChg chg="addSp delSp">
          <pc:chgData name="Laura Sobrado" userId="3cf73e4b-540d-44d9-8acf-004bf3789710" providerId="ADAL" clId="{4124DA53-0A3C-874E-8F09-56B990A6C274}" dt="2019-09-03T17:17:07.011" v="78"/>
          <pc:sldLayoutMkLst>
            <pc:docMk/>
            <pc:sldMasterMk cId="2644997977" sldId="2147483660"/>
            <pc:sldLayoutMk cId="1305767734" sldId="2147483676"/>
          </pc:sldLayoutMkLst>
          <pc:grpChg chg="add">
            <ac:chgData name="Laura Sobrado" userId="3cf73e4b-540d-44d9-8acf-004bf3789710" providerId="ADAL" clId="{4124DA53-0A3C-874E-8F09-56B990A6C274}" dt="2019-09-03T17:17:07.011" v="78"/>
            <ac:grpSpMkLst>
              <pc:docMk/>
              <pc:sldMasterMk cId="2644997977" sldId="2147483660"/>
              <pc:sldLayoutMk cId="1305767734" sldId="2147483676"/>
              <ac:grpSpMk id="11" creationId="{FB39163F-25B6-D340-831E-18DA8A1A93E7}"/>
            </ac:grpSpMkLst>
          </pc:grpChg>
          <pc:picChg chg="del">
            <ac:chgData name="Laura Sobrado" userId="3cf73e4b-540d-44d9-8acf-004bf3789710" providerId="ADAL" clId="{4124DA53-0A3C-874E-8F09-56B990A6C274}" dt="2019-09-03T17:17:01.942" v="76" actId="478"/>
            <ac:picMkLst>
              <pc:docMk/>
              <pc:sldMasterMk cId="2644997977" sldId="2147483660"/>
              <pc:sldLayoutMk cId="1305767734" sldId="2147483676"/>
              <ac:picMk id="8" creationId="{E244E08F-BD5A-614B-A251-55732F56F308}"/>
            </ac:picMkLst>
          </pc:picChg>
          <pc:cxnChg chg="del">
            <ac:chgData name="Laura Sobrado" userId="3cf73e4b-540d-44d9-8acf-004bf3789710" providerId="ADAL" clId="{4124DA53-0A3C-874E-8F09-56B990A6C274}" dt="2019-09-03T17:17:06.058" v="77" actId="478"/>
            <ac:cxnSpMkLst>
              <pc:docMk/>
              <pc:sldMasterMk cId="2644997977" sldId="2147483660"/>
              <pc:sldLayoutMk cId="1305767734" sldId="2147483676"/>
              <ac:cxnSpMk id="6" creationId="{A8A67E06-45E5-8540-B549-CF0C8AAAEDE7}"/>
            </ac:cxnSpMkLst>
          </pc:cxnChg>
        </pc:sldLayoutChg>
        <pc:sldLayoutChg chg="addSp delSp modSp">
          <pc:chgData name="Laura Sobrado" userId="3cf73e4b-540d-44d9-8acf-004bf3789710" providerId="ADAL" clId="{4124DA53-0A3C-874E-8F09-56B990A6C274}" dt="2019-09-03T17:18:49.901" v="104"/>
          <pc:sldLayoutMkLst>
            <pc:docMk/>
            <pc:sldMasterMk cId="2644997977" sldId="2147483660"/>
            <pc:sldLayoutMk cId="2355101749" sldId="2147483677"/>
          </pc:sldLayoutMkLst>
          <pc:grpChg chg="add">
            <ac:chgData name="Laura Sobrado" userId="3cf73e4b-540d-44d9-8acf-004bf3789710" providerId="ADAL" clId="{4124DA53-0A3C-874E-8F09-56B990A6C274}" dt="2019-09-03T17:18:49.901" v="104"/>
            <ac:grpSpMkLst>
              <pc:docMk/>
              <pc:sldMasterMk cId="2644997977" sldId="2147483660"/>
              <pc:sldLayoutMk cId="2355101749" sldId="2147483677"/>
              <ac:grpSpMk id="12" creationId="{5AD81D75-3E18-0740-BC3F-D376DA998CBF}"/>
            </ac:grpSpMkLst>
          </pc:grpChg>
          <pc:picChg chg="del mod">
            <ac:chgData name="Laura Sobrado" userId="3cf73e4b-540d-44d9-8acf-004bf3789710" providerId="ADAL" clId="{4124DA53-0A3C-874E-8F09-56B990A6C274}" dt="2019-09-03T16:01:40.023" v="23" actId="478"/>
            <ac:picMkLst>
              <pc:docMk/>
              <pc:sldMasterMk cId="2644997977" sldId="2147483660"/>
              <pc:sldLayoutMk cId="2355101749" sldId="2147483677"/>
              <ac:picMk id="7" creationId="{0B2DACF7-7ABB-3342-B71C-A658B5D5E4FC}"/>
            </ac:picMkLst>
          </pc:picChg>
          <pc:picChg chg="add">
            <ac:chgData name="Laura Sobrado" userId="3cf73e4b-540d-44d9-8acf-004bf3789710" providerId="ADAL" clId="{4124DA53-0A3C-874E-8F09-56B990A6C274}" dt="2019-09-03T16:01:40.325" v="24"/>
            <ac:picMkLst>
              <pc:docMk/>
              <pc:sldMasterMk cId="2644997977" sldId="2147483660"/>
              <pc:sldLayoutMk cId="2355101749" sldId="2147483677"/>
              <ac:picMk id="10" creationId="{EDF64870-F7E8-1E43-B239-E6A54D41643B}"/>
            </ac:picMkLst>
          </pc:picChg>
        </pc:sldLayoutChg>
        <pc:sldLayoutChg chg="addSp delSp modSp">
          <pc:chgData name="Laura Sobrado" userId="3cf73e4b-540d-44d9-8acf-004bf3789710" providerId="ADAL" clId="{4124DA53-0A3C-874E-8F09-56B990A6C274}" dt="2019-09-03T16:30:16.521" v="67" actId="1076"/>
          <pc:sldLayoutMkLst>
            <pc:docMk/>
            <pc:sldMasterMk cId="2644997977" sldId="2147483660"/>
            <pc:sldLayoutMk cId="2455911674" sldId="2147483678"/>
          </pc:sldLayoutMkLst>
          <pc:picChg chg="del mod">
            <ac:chgData name="Laura Sobrado" userId="3cf73e4b-540d-44d9-8acf-004bf3789710" providerId="ADAL" clId="{4124DA53-0A3C-874E-8F09-56B990A6C274}" dt="2019-09-03T16:02:13.453" v="32" actId="478"/>
            <ac:picMkLst>
              <pc:docMk/>
              <pc:sldMasterMk cId="2644997977" sldId="2147483660"/>
              <pc:sldLayoutMk cId="2455911674" sldId="2147483678"/>
              <ac:picMk id="9" creationId="{63950936-6651-EF41-82E0-A3EDF1AC8350}"/>
            </ac:picMkLst>
          </pc:picChg>
          <pc:picChg chg="add">
            <ac:chgData name="Laura Sobrado" userId="3cf73e4b-540d-44d9-8acf-004bf3789710" providerId="ADAL" clId="{4124DA53-0A3C-874E-8F09-56B990A6C274}" dt="2019-09-03T16:02:13.677" v="33"/>
            <ac:picMkLst>
              <pc:docMk/>
              <pc:sldMasterMk cId="2644997977" sldId="2147483660"/>
              <pc:sldLayoutMk cId="2455911674" sldId="2147483678"/>
              <ac:picMk id="10" creationId="{3705F1BC-C3C3-FB4F-BCFB-095B5F50F9E5}"/>
            </ac:picMkLst>
          </pc:picChg>
          <pc:picChg chg="add mod">
            <ac:chgData name="Laura Sobrado" userId="3cf73e4b-540d-44d9-8acf-004bf3789710" providerId="ADAL" clId="{4124DA53-0A3C-874E-8F09-56B990A6C274}" dt="2019-09-03T16:30:16.521" v="67" actId="1076"/>
            <ac:picMkLst>
              <pc:docMk/>
              <pc:sldMasterMk cId="2644997977" sldId="2147483660"/>
              <pc:sldLayoutMk cId="2455911674" sldId="2147483678"/>
              <ac:picMk id="11" creationId="{EC33FE83-6926-0F43-B1F8-C8B821E2AAD5}"/>
            </ac:picMkLst>
          </pc:picChg>
          <pc:picChg chg="del">
            <ac:chgData name="Laura Sobrado" userId="3cf73e4b-540d-44d9-8acf-004bf3789710" providerId="ADAL" clId="{4124DA53-0A3C-874E-8F09-56B990A6C274}" dt="2019-09-03T16:28:12.087" v="47" actId="478"/>
            <ac:picMkLst>
              <pc:docMk/>
              <pc:sldMasterMk cId="2644997977" sldId="2147483660"/>
              <pc:sldLayoutMk cId="2455911674" sldId="2147483678"/>
              <ac:picMk id="15" creationId="{217103F3-C4F7-9B4F-8E1C-A0C5EEE4E85F}"/>
            </ac:picMkLst>
          </pc:picChg>
          <pc:cxnChg chg="del">
            <ac:chgData name="Laura Sobrado" userId="3cf73e4b-540d-44d9-8acf-004bf3789710" providerId="ADAL" clId="{4124DA53-0A3C-874E-8F09-56B990A6C274}" dt="2019-09-03T16:28:16.838" v="48" actId="478"/>
            <ac:cxnSpMkLst>
              <pc:docMk/>
              <pc:sldMasterMk cId="2644997977" sldId="2147483660"/>
              <pc:sldLayoutMk cId="2455911674" sldId="2147483678"/>
              <ac:cxnSpMk id="13" creationId="{A3DE6079-F400-0D4D-BDE1-D9C065ACFC7C}"/>
            </ac:cxnSpMkLst>
          </pc:cxnChg>
        </pc:sldLayoutChg>
        <pc:sldLayoutChg chg="addSp delSp modSp">
          <pc:chgData name="Laura Sobrado" userId="3cf73e4b-540d-44d9-8acf-004bf3789710" providerId="ADAL" clId="{4124DA53-0A3C-874E-8F09-56B990A6C274}" dt="2019-09-03T16:01:43.080" v="27"/>
          <pc:sldLayoutMkLst>
            <pc:docMk/>
            <pc:sldMasterMk cId="2644997977" sldId="2147483660"/>
            <pc:sldLayoutMk cId="2805487605" sldId="2147483679"/>
          </pc:sldLayoutMkLst>
          <pc:spChg chg="add del">
            <ac:chgData name="Laura Sobrado" userId="3cf73e4b-540d-44d9-8acf-004bf3789710" providerId="ADAL" clId="{4124DA53-0A3C-874E-8F09-56B990A6C274}" dt="2019-09-03T15:58:33.841" v="11"/>
            <ac:spMkLst>
              <pc:docMk/>
              <pc:sldMasterMk cId="2644997977" sldId="2147483660"/>
              <pc:sldLayoutMk cId="2805487605" sldId="2147483679"/>
              <ac:spMk id="6" creationId="{5C6BC70E-777A-B541-B34B-63BFFD55CC1E}"/>
            </ac:spMkLst>
          </pc:spChg>
          <pc:grpChg chg="add">
            <ac:chgData name="Laura Sobrado" userId="3cf73e4b-540d-44d9-8acf-004bf3789710" providerId="ADAL" clId="{4124DA53-0A3C-874E-8F09-56B990A6C274}" dt="2019-09-03T15:58:56.375" v="12"/>
            <ac:grpSpMkLst>
              <pc:docMk/>
              <pc:sldMasterMk cId="2644997977" sldId="2147483660"/>
              <pc:sldLayoutMk cId="2805487605" sldId="2147483679"/>
              <ac:grpSpMk id="21" creationId="{D8C58751-B5F9-8B42-B6C2-2E0160EC29B5}"/>
            </ac:grpSpMkLst>
          </pc:grpChg>
          <pc:picChg chg="del mod">
            <ac:chgData name="Laura Sobrado" userId="3cf73e4b-540d-44d9-8acf-004bf3789710" providerId="ADAL" clId="{4124DA53-0A3C-874E-8F09-56B990A6C274}" dt="2019-09-03T16:01:42.870" v="26" actId="478"/>
            <ac:picMkLst>
              <pc:docMk/>
              <pc:sldMasterMk cId="2644997977" sldId="2147483660"/>
              <pc:sldLayoutMk cId="2805487605" sldId="2147483679"/>
              <ac:picMk id="20" creationId="{2E85F19D-2E66-7146-9BE8-E1C7073B637F}"/>
            </ac:picMkLst>
          </pc:picChg>
          <pc:picChg chg="del">
            <ac:chgData name="Laura Sobrado" userId="3cf73e4b-540d-44d9-8acf-004bf3789710" providerId="ADAL" clId="{4124DA53-0A3C-874E-8F09-56B990A6C274}" dt="2019-09-03T15:58:24.621" v="8" actId="478"/>
            <ac:picMkLst>
              <pc:docMk/>
              <pc:sldMasterMk cId="2644997977" sldId="2147483660"/>
              <pc:sldLayoutMk cId="2805487605" sldId="2147483679"/>
              <ac:picMk id="22" creationId="{3F6D381A-C79C-5E4D-A947-1435201F835E}"/>
            </ac:picMkLst>
          </pc:picChg>
          <pc:picChg chg="add">
            <ac:chgData name="Laura Sobrado" userId="3cf73e4b-540d-44d9-8acf-004bf3789710" providerId="ADAL" clId="{4124DA53-0A3C-874E-8F09-56B990A6C274}" dt="2019-09-03T16:01:43.080" v="27"/>
            <ac:picMkLst>
              <pc:docMk/>
              <pc:sldMasterMk cId="2644997977" sldId="2147483660"/>
              <pc:sldLayoutMk cId="2805487605" sldId="2147483679"/>
              <ac:picMk id="28" creationId="{112FEC9E-ED2C-1341-A069-02ECF9FDBB18}"/>
            </ac:picMkLst>
          </pc:picChg>
          <pc:cxnChg chg="del">
            <ac:chgData name="Laura Sobrado" userId="3cf73e4b-540d-44d9-8acf-004bf3789710" providerId="ADAL" clId="{4124DA53-0A3C-874E-8F09-56B990A6C274}" dt="2019-09-03T15:58:31.579" v="9" actId="478"/>
            <ac:cxnSpMkLst>
              <pc:docMk/>
              <pc:sldMasterMk cId="2644997977" sldId="2147483660"/>
              <pc:sldLayoutMk cId="2805487605" sldId="2147483679"/>
              <ac:cxnSpMk id="9" creationId="{A51A6F45-6917-AD4F-A52A-D823C6B5EACE}"/>
            </ac:cxnSpMkLst>
          </pc:cxnChg>
        </pc:sldLayoutChg>
        <pc:sldLayoutChg chg="delSp modSp">
          <pc:chgData name="Laura Sobrado" userId="3cf73e4b-540d-44d9-8acf-004bf3789710" providerId="ADAL" clId="{4124DA53-0A3C-874E-8F09-56B990A6C274}" dt="2019-09-03T17:30:12.259" v="199" actId="478"/>
          <pc:sldLayoutMkLst>
            <pc:docMk/>
            <pc:sldMasterMk cId="2644997977" sldId="2147483660"/>
            <pc:sldLayoutMk cId="3467032982" sldId="2147483680"/>
          </pc:sldLayoutMkLst>
          <pc:spChg chg="del">
            <ac:chgData name="Laura Sobrado" userId="3cf73e4b-540d-44d9-8acf-004bf3789710" providerId="ADAL" clId="{4124DA53-0A3C-874E-8F09-56B990A6C274}" dt="2019-09-03T17:30:12.259" v="199" actId="478"/>
            <ac:spMkLst>
              <pc:docMk/>
              <pc:sldMasterMk cId="2644997977" sldId="2147483660"/>
              <pc:sldLayoutMk cId="3467032982" sldId="2147483680"/>
              <ac:spMk id="10" creationId="{ECD378AA-4821-6842-8D7B-6967FEB0310F}"/>
            </ac:spMkLst>
          </pc:spChg>
          <pc:spChg chg="del">
            <ac:chgData name="Laura Sobrado" userId="3cf73e4b-540d-44d9-8acf-004bf3789710" providerId="ADAL" clId="{4124DA53-0A3C-874E-8F09-56B990A6C274}" dt="2019-09-03T17:30:05.994" v="190" actId="478"/>
            <ac:spMkLst>
              <pc:docMk/>
              <pc:sldMasterMk cId="2644997977" sldId="2147483660"/>
              <pc:sldLayoutMk cId="3467032982" sldId="2147483680"/>
              <ac:spMk id="13" creationId="{0B4D456B-E5E8-A94C-8798-521656FCB808}"/>
            </ac:spMkLst>
          </pc:spChg>
          <pc:spChg chg="del">
            <ac:chgData name="Laura Sobrado" userId="3cf73e4b-540d-44d9-8acf-004bf3789710" providerId="ADAL" clId="{4124DA53-0A3C-874E-8F09-56B990A6C274}" dt="2019-09-03T17:30:06.524" v="191" actId="478"/>
            <ac:spMkLst>
              <pc:docMk/>
              <pc:sldMasterMk cId="2644997977" sldId="2147483660"/>
              <pc:sldLayoutMk cId="3467032982" sldId="2147483680"/>
              <ac:spMk id="14" creationId="{8D3A2F2B-1CEB-A549-9B57-43A92DE093D2}"/>
            </ac:spMkLst>
          </pc:spChg>
          <pc:grpChg chg="del">
            <ac:chgData name="Laura Sobrado" userId="3cf73e4b-540d-44d9-8acf-004bf3789710" providerId="ADAL" clId="{4124DA53-0A3C-874E-8F09-56B990A6C274}" dt="2019-09-03T17:30:08.708" v="196" actId="478"/>
            <ac:grpSpMkLst>
              <pc:docMk/>
              <pc:sldMasterMk cId="2644997977" sldId="2147483660"/>
              <pc:sldLayoutMk cId="3467032982" sldId="2147483680"/>
              <ac:grpSpMk id="21" creationId="{D8C58751-B5F9-8B42-B6C2-2E0160EC29B5}"/>
            </ac:grpSpMkLst>
          </pc:grpChg>
          <pc:picChg chg="del mod">
            <ac:chgData name="Laura Sobrado" userId="3cf73e4b-540d-44d9-8acf-004bf3789710" providerId="ADAL" clId="{4124DA53-0A3C-874E-8F09-56B990A6C274}" dt="2019-09-03T17:30:05.028" v="189" actId="478"/>
            <ac:picMkLst>
              <pc:docMk/>
              <pc:sldMasterMk cId="2644997977" sldId="2147483660"/>
              <pc:sldLayoutMk cId="3467032982" sldId="2147483680"/>
              <ac:picMk id="2" creationId="{E5A4CB03-1AB4-D047-8D7C-47EDD25D64D2}"/>
            </ac:picMkLst>
          </pc:picChg>
          <pc:picChg chg="del">
            <ac:chgData name="Laura Sobrado" userId="3cf73e4b-540d-44d9-8acf-004bf3789710" providerId="ADAL" clId="{4124DA53-0A3C-874E-8F09-56B990A6C274}" dt="2019-09-03T17:30:08.390" v="195" actId="478"/>
            <ac:picMkLst>
              <pc:docMk/>
              <pc:sldMasterMk cId="2644997977" sldId="2147483660"/>
              <pc:sldLayoutMk cId="3467032982" sldId="2147483680"/>
              <ac:picMk id="3" creationId="{F562B545-4159-034B-AD81-0D666DD6215D}"/>
            </ac:picMkLst>
          </pc:picChg>
          <pc:picChg chg="del">
            <ac:chgData name="Laura Sobrado" userId="3cf73e4b-540d-44d9-8acf-004bf3789710" providerId="ADAL" clId="{4124DA53-0A3C-874E-8F09-56B990A6C274}" dt="2019-09-03T17:30:07.692" v="194" actId="478"/>
            <ac:picMkLst>
              <pc:docMk/>
              <pc:sldMasterMk cId="2644997977" sldId="2147483660"/>
              <pc:sldLayoutMk cId="3467032982" sldId="2147483680"/>
              <ac:picMk id="4" creationId="{0B1CBA22-1462-F749-BF90-7D9A4EBBB5AD}"/>
            </ac:picMkLst>
          </pc:picChg>
          <pc:picChg chg="del">
            <ac:chgData name="Laura Sobrado" userId="3cf73e4b-540d-44d9-8acf-004bf3789710" providerId="ADAL" clId="{4124DA53-0A3C-874E-8F09-56B990A6C274}" dt="2019-09-03T17:30:01.301" v="181" actId="478"/>
            <ac:picMkLst>
              <pc:docMk/>
              <pc:sldMasterMk cId="2644997977" sldId="2147483660"/>
              <pc:sldLayoutMk cId="3467032982" sldId="2147483680"/>
              <ac:picMk id="5" creationId="{9CC510F6-3B05-7A42-A214-E549EE52F9BC}"/>
            </ac:picMkLst>
          </pc:picChg>
          <pc:picChg chg="del mod">
            <ac:chgData name="Laura Sobrado" userId="3cf73e4b-540d-44d9-8acf-004bf3789710" providerId="ADAL" clId="{4124DA53-0A3C-874E-8F09-56B990A6C274}" dt="2019-09-03T17:30:07.500" v="193" actId="478"/>
            <ac:picMkLst>
              <pc:docMk/>
              <pc:sldMasterMk cId="2644997977" sldId="2147483660"/>
              <pc:sldLayoutMk cId="3467032982" sldId="2147483680"/>
              <ac:picMk id="15" creationId="{52CDE55B-1008-B840-B1D6-CEA4571EB9FC}"/>
            </ac:picMkLst>
          </pc:picChg>
          <pc:picChg chg="del">
            <ac:chgData name="Laura Sobrado" userId="3cf73e4b-540d-44d9-8acf-004bf3789710" providerId="ADAL" clId="{4124DA53-0A3C-874E-8F09-56B990A6C274}" dt="2019-09-03T17:30:10.060" v="198" actId="478"/>
            <ac:picMkLst>
              <pc:docMk/>
              <pc:sldMasterMk cId="2644997977" sldId="2147483660"/>
              <pc:sldLayoutMk cId="3467032982" sldId="2147483680"/>
              <ac:picMk id="16" creationId="{936F31C9-156E-2A4E-BD50-48AA02BFE82B}"/>
            </ac:picMkLst>
          </pc:picChg>
          <pc:picChg chg="del">
            <ac:chgData name="Laura Sobrado" userId="3cf73e4b-540d-44d9-8acf-004bf3789710" providerId="ADAL" clId="{4124DA53-0A3C-874E-8F09-56B990A6C274}" dt="2019-09-03T17:30:09.538" v="197" actId="478"/>
            <ac:picMkLst>
              <pc:docMk/>
              <pc:sldMasterMk cId="2644997977" sldId="2147483660"/>
              <pc:sldLayoutMk cId="3467032982" sldId="2147483680"/>
              <ac:picMk id="17" creationId="{0ADA0333-3FAD-2D4C-8E0B-E7072E28B4DB}"/>
            </ac:picMkLst>
          </pc:picChg>
          <pc:picChg chg="del mod">
            <ac:chgData name="Laura Sobrado" userId="3cf73e4b-540d-44d9-8acf-004bf3789710" providerId="ADAL" clId="{4124DA53-0A3C-874E-8F09-56B990A6C274}" dt="2019-09-03T17:30:04.651" v="187" actId="478"/>
            <ac:picMkLst>
              <pc:docMk/>
              <pc:sldMasterMk cId="2644997977" sldId="2147483660"/>
              <pc:sldLayoutMk cId="3467032982" sldId="2147483680"/>
              <ac:picMk id="18" creationId="{5FE1F152-8ABC-D64C-A4D5-5029D88BEAFA}"/>
            </ac:picMkLst>
          </pc:picChg>
          <pc:picChg chg="del mod">
            <ac:chgData name="Laura Sobrado" userId="3cf73e4b-540d-44d9-8acf-004bf3789710" providerId="ADAL" clId="{4124DA53-0A3C-874E-8F09-56B990A6C274}" dt="2019-09-03T17:30:04.170" v="185" actId="478"/>
            <ac:picMkLst>
              <pc:docMk/>
              <pc:sldMasterMk cId="2644997977" sldId="2147483660"/>
              <pc:sldLayoutMk cId="3467032982" sldId="2147483680"/>
              <ac:picMk id="19" creationId="{7869D66D-4177-8844-8009-867E2389532C}"/>
            </ac:picMkLst>
          </pc:picChg>
          <pc:picChg chg="del mod">
            <ac:chgData name="Laura Sobrado" userId="3cf73e4b-540d-44d9-8acf-004bf3789710" providerId="ADAL" clId="{4124DA53-0A3C-874E-8F09-56B990A6C274}" dt="2019-09-03T17:30:03.349" v="183" actId="478"/>
            <ac:picMkLst>
              <pc:docMk/>
              <pc:sldMasterMk cId="2644997977" sldId="2147483660"/>
              <pc:sldLayoutMk cId="3467032982" sldId="2147483680"/>
              <ac:picMk id="28" creationId="{112FEC9E-ED2C-1341-A069-02ECF9FDBB18}"/>
            </ac:picMkLst>
          </pc:picChg>
        </pc:sldLayoutChg>
        <pc:sldLayoutChg chg="delSp">
          <pc:chgData name="Laura Sobrado" userId="3cf73e4b-540d-44d9-8acf-004bf3789710" providerId="ADAL" clId="{4124DA53-0A3C-874E-8F09-56B990A6C274}" dt="2019-09-03T17:32:03.396" v="206" actId="478"/>
          <pc:sldLayoutMkLst>
            <pc:docMk/>
            <pc:sldMasterMk cId="2644997977" sldId="2147483660"/>
            <pc:sldLayoutMk cId="2805918084" sldId="2147483681"/>
          </pc:sldLayoutMkLst>
          <pc:grpChg chg="del">
            <ac:chgData name="Laura Sobrado" userId="3cf73e4b-540d-44d9-8acf-004bf3789710" providerId="ADAL" clId="{4124DA53-0A3C-874E-8F09-56B990A6C274}" dt="2019-09-03T17:32:03.396" v="206" actId="478"/>
            <ac:grpSpMkLst>
              <pc:docMk/>
              <pc:sldMasterMk cId="2644997977" sldId="2147483660"/>
              <pc:sldLayoutMk cId="2805918084" sldId="2147483681"/>
              <ac:grpSpMk id="12" creationId="{5AD81D75-3E18-0740-BC3F-D376DA998CBF}"/>
            </ac:grpSpMkLst>
          </pc:gr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user/KidzBopKid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youtube.com/watch?v=8IKqmLG7v1w" TargetMode="External"/><Relationship Id="rId4" Type="http://schemas.openxmlformats.org/officeDocument/2006/relationships/hyperlink" Target="https://www.youtube.com/user/GoNoodleGam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humbs.dreamstime.com/z/children-s-drawing-city-cityscape-street-colorful-gray-houses-vector-illustration-92188549.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realpurdy.com/wp2012/wp-content/uploads/2012/09/IMG_4149.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Assemble students on the floor in a circle or semi-circle. Then begin the second session by reading the following Wings Words to Live By excerpt aloud, accentuating the italicized portion: “I love and accept who I am on the inside and</a:t>
            </a:r>
            <a:r>
              <a:rPr lang="en-US" sz="1200" i="1" kern="1200" dirty="0">
                <a:solidFill>
                  <a:schemeClr val="tx1"/>
                </a:solidFill>
                <a:effectLst/>
                <a:latin typeface="+mn-lt"/>
                <a:ea typeface="+mn-ea"/>
                <a:cs typeface="+mn-cs"/>
              </a:rPr>
              <a:t> know my emotions are nothing to hide</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Click once and ask students to think about what the word “emotion” means, and tell them you are going to play a game together before you discuss the answer.</a:t>
            </a:r>
          </a:p>
          <a:p>
            <a:pPr lvl="0"/>
            <a:r>
              <a:rPr lang="en-US" sz="1200" kern="1200" dirty="0">
                <a:solidFill>
                  <a:schemeClr val="tx1"/>
                </a:solidFill>
                <a:effectLst/>
                <a:latin typeface="+mn-lt"/>
                <a:ea typeface="+mn-ea"/>
                <a:cs typeface="+mn-cs"/>
              </a:rPr>
              <a:t>Ask students to give you a thumbs up if they have heard of a game called </a:t>
            </a:r>
            <a:r>
              <a:rPr lang="en-US" sz="1200" i="1" kern="1200" dirty="0">
                <a:solidFill>
                  <a:schemeClr val="tx1"/>
                </a:solidFill>
                <a:effectLst/>
                <a:latin typeface="+mn-lt"/>
                <a:ea typeface="+mn-ea"/>
                <a:cs typeface="+mn-cs"/>
              </a:rPr>
              <a:t>charades</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Explain that in this game, one person silently acts something out while the other players have to guess what is happening.</a:t>
            </a:r>
          </a:p>
          <a:p>
            <a:pPr lvl="0"/>
            <a:r>
              <a:rPr lang="en-US" sz="1200" kern="1200" dirty="0">
                <a:solidFill>
                  <a:schemeClr val="tx1"/>
                </a:solidFill>
                <a:effectLst/>
                <a:latin typeface="+mn-lt"/>
                <a:ea typeface="+mn-ea"/>
                <a:cs typeface="+mn-cs"/>
              </a:rPr>
              <a:t>Click again and explain that in today’s game, one student will secretly select a scene to act out. While they act out this scene, the rest of the class will have to guess:</a:t>
            </a:r>
          </a:p>
          <a:p>
            <a:pPr lvl="1"/>
            <a:r>
              <a:rPr lang="en-US" sz="1200" kern="1200" dirty="0">
                <a:solidFill>
                  <a:schemeClr val="tx1"/>
                </a:solidFill>
                <a:effectLst/>
                <a:latin typeface="+mn-lt"/>
                <a:ea typeface="+mn-ea"/>
                <a:cs typeface="+mn-cs"/>
              </a:rPr>
              <a:t>1. What is happening?</a:t>
            </a:r>
          </a:p>
          <a:p>
            <a:pPr lvl="1"/>
            <a:r>
              <a:rPr lang="en-US" sz="1200" kern="1200" dirty="0">
                <a:solidFill>
                  <a:schemeClr val="tx1"/>
                </a:solidFill>
                <a:effectLst/>
                <a:latin typeface="+mn-lt"/>
                <a:ea typeface="+mn-ea"/>
                <a:cs typeface="+mn-cs"/>
              </a:rPr>
              <a:t>2. What is this person feeling?</a:t>
            </a:r>
          </a:p>
          <a:p>
            <a:pPr lvl="0"/>
            <a:r>
              <a:rPr lang="en-US" sz="1200" kern="1200" dirty="0">
                <a:solidFill>
                  <a:schemeClr val="tx1"/>
                </a:solidFill>
                <a:effectLst/>
                <a:latin typeface="+mn-lt"/>
                <a:ea typeface="+mn-ea"/>
                <a:cs typeface="+mn-cs"/>
              </a:rPr>
              <a:t>Click once to display the following scene: Roller Coaster Ride.</a:t>
            </a:r>
          </a:p>
          <a:p>
            <a:pPr lvl="0"/>
            <a:r>
              <a:rPr lang="en-US" sz="1200" kern="1200" dirty="0">
                <a:solidFill>
                  <a:schemeClr val="tx1"/>
                </a:solidFill>
                <a:effectLst/>
                <a:latin typeface="+mn-lt"/>
                <a:ea typeface="+mn-ea"/>
                <a:cs typeface="+mn-cs"/>
              </a:rPr>
              <a:t>Explain that if you were the actor and you secretly selected “roller coaster ride,” you would act out what it looks like to be on a roller coaster ride and how you would be feeling.</a:t>
            </a:r>
          </a:p>
          <a:p>
            <a:pPr lvl="0"/>
            <a:r>
              <a:rPr lang="en-US" sz="1200" kern="1200" dirty="0">
                <a:solidFill>
                  <a:schemeClr val="tx1"/>
                </a:solidFill>
                <a:effectLst/>
                <a:latin typeface="+mn-lt"/>
                <a:ea typeface="+mn-ea"/>
                <a:cs typeface="+mn-cs"/>
              </a:rPr>
              <a:t>Model what this would look like by sitting on a chair, putting your hands in the air, and pretending to move up and down. Explain that you would feel terrified, and then show students your scared face!</a:t>
            </a:r>
          </a:p>
          <a:p>
            <a:pPr lvl="0"/>
            <a:r>
              <a:rPr lang="en-US" sz="1200" kern="1200" dirty="0">
                <a:solidFill>
                  <a:schemeClr val="tx1"/>
                </a:solidFill>
                <a:effectLst/>
                <a:latin typeface="+mn-lt"/>
                <a:ea typeface="+mn-ea"/>
                <a:cs typeface="+mn-cs"/>
              </a:rPr>
              <a:t>Click to remove the scenario and display a new image.</a:t>
            </a:r>
          </a:p>
          <a:p>
            <a:pPr lvl="0"/>
            <a:r>
              <a:rPr lang="en-US" sz="1200" kern="1200" dirty="0">
                <a:solidFill>
                  <a:schemeClr val="tx1"/>
                </a:solidFill>
                <a:effectLst/>
                <a:latin typeface="+mn-lt"/>
                <a:ea typeface="+mn-ea"/>
                <a:cs typeface="+mn-cs"/>
              </a:rPr>
              <a:t>Call on a student volunteer to select one charade slip from your bowl of cut-out </a:t>
            </a:r>
            <a:r>
              <a:rPr lang="en-US" sz="1200" i="1" kern="1200" dirty="0">
                <a:solidFill>
                  <a:schemeClr val="tx1"/>
                </a:solidFill>
                <a:effectLst/>
                <a:latin typeface="+mn-lt"/>
                <a:ea typeface="+mn-ea"/>
                <a:cs typeface="+mn-cs"/>
              </a:rPr>
              <a:t>Handout 3: Charades Slips </a:t>
            </a:r>
            <a:r>
              <a:rPr lang="en-US" sz="1200" kern="1200" dirty="0">
                <a:solidFill>
                  <a:schemeClr val="tx1"/>
                </a:solidFill>
                <a:effectLst/>
                <a:latin typeface="+mn-lt"/>
                <a:ea typeface="+mn-ea"/>
                <a:cs typeface="+mn-cs"/>
              </a:rPr>
              <a:t>and then act it out for the class. You may need to give the students suggestions on how to act out the scene, and that’s okay…but try to encourage each student to come up with how they would feel on their own!</a:t>
            </a:r>
          </a:p>
          <a:p>
            <a:pPr lvl="0"/>
            <a:r>
              <a:rPr lang="en-US" sz="1200" kern="1200" dirty="0">
                <a:solidFill>
                  <a:schemeClr val="tx1"/>
                </a:solidFill>
                <a:effectLst/>
                <a:latin typeface="+mn-lt"/>
                <a:ea typeface="+mn-ea"/>
                <a:cs typeface="+mn-cs"/>
              </a:rPr>
              <a:t>As the student actors are acting out each scene, ask the class to guess:</a:t>
            </a:r>
          </a:p>
          <a:p>
            <a:pPr lvl="1"/>
            <a:r>
              <a:rPr lang="en-US" sz="1200" kern="1200" dirty="0">
                <a:solidFill>
                  <a:schemeClr val="tx1"/>
                </a:solidFill>
                <a:effectLst/>
                <a:latin typeface="+mn-lt"/>
                <a:ea typeface="+mn-ea"/>
                <a:cs typeface="+mn-cs"/>
              </a:rPr>
              <a:t>1. What is happening?</a:t>
            </a:r>
          </a:p>
          <a:p>
            <a:pPr lvl="1"/>
            <a:r>
              <a:rPr lang="en-US" sz="1200" kern="1200" dirty="0">
                <a:solidFill>
                  <a:schemeClr val="tx1"/>
                </a:solidFill>
                <a:effectLst/>
                <a:latin typeface="+mn-lt"/>
                <a:ea typeface="+mn-ea"/>
                <a:cs typeface="+mn-cs"/>
              </a:rPr>
              <a:t>2. What is the person feeling?</a:t>
            </a:r>
          </a:p>
          <a:p>
            <a:pPr lvl="0"/>
            <a:r>
              <a:rPr lang="en-US" sz="1200" kern="1200" dirty="0">
                <a:solidFill>
                  <a:schemeClr val="tx1"/>
                </a:solidFill>
                <a:effectLst/>
                <a:latin typeface="+mn-lt"/>
                <a:ea typeface="+mn-ea"/>
                <a:cs typeface="+mn-cs"/>
              </a:rPr>
              <a:t>After a scene and emotion is guessed correctly (or the correct answer is eventually given), ask students to raise one hand if they would feel the same way as the actor or two hands if they would feel differently. Invite a couple students who put two hands in the air to share how else they may feel in the same situation.</a:t>
            </a:r>
          </a:p>
          <a:p>
            <a:pPr lvl="0"/>
            <a:r>
              <a:rPr lang="en-US" sz="1200" kern="1200" dirty="0">
                <a:solidFill>
                  <a:schemeClr val="tx1"/>
                </a:solidFill>
                <a:effectLst/>
                <a:latin typeface="+mn-lt"/>
                <a:ea typeface="+mn-ea"/>
                <a:cs typeface="+mn-cs"/>
              </a:rPr>
              <a:t>Once different student volunteers have acted out each of the scenarios or after about 10 minutes have passed, tell students that you are impressed with all of the </a:t>
            </a:r>
            <a:r>
              <a:rPr lang="en-US" sz="1200" i="1" kern="1200" dirty="0">
                <a:solidFill>
                  <a:schemeClr val="tx1"/>
                </a:solidFill>
                <a:effectLst/>
                <a:latin typeface="+mn-lt"/>
                <a:ea typeface="+mn-ea"/>
                <a:cs typeface="+mn-cs"/>
              </a:rPr>
              <a:t>emotions</a:t>
            </a:r>
            <a:r>
              <a:rPr lang="en-US" sz="1200" kern="1200" dirty="0">
                <a:solidFill>
                  <a:schemeClr val="tx1"/>
                </a:solidFill>
                <a:effectLst/>
                <a:latin typeface="+mn-lt"/>
                <a:ea typeface="+mn-ea"/>
                <a:cs typeface="+mn-cs"/>
              </a:rPr>
              <a:t> that they were able to act out and guess. </a:t>
            </a:r>
          </a:p>
          <a:p>
            <a:pPr lvl="0"/>
            <a:r>
              <a:rPr lang="en-US" sz="1200" kern="1200" dirty="0">
                <a:solidFill>
                  <a:schemeClr val="tx1"/>
                </a:solidFill>
                <a:effectLst/>
                <a:latin typeface="+mn-lt"/>
                <a:ea typeface="+mn-ea"/>
                <a:cs typeface="+mn-cs"/>
              </a:rPr>
              <a:t>Ask: Do we now have a better idea of </a:t>
            </a:r>
            <a:r>
              <a:rPr lang="en-US" sz="1200" i="1" kern="1200" dirty="0">
                <a:solidFill>
                  <a:schemeClr val="tx1"/>
                </a:solidFill>
                <a:effectLst/>
                <a:latin typeface="+mn-lt"/>
                <a:ea typeface="+mn-ea"/>
                <a:cs typeface="+mn-cs"/>
              </a:rPr>
              <a:t>emotions</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Lead students in understanding that an emotion is a feeling: It is what we feel on the inside. Everyone’s emotions are unique, and sometimes people have different emotions even when they are in the same situation. Just like our strengths and weaknesses, our emotions are nothing to hide.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3975674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Next, explain that not only do people feel many different emotions, but they may behave in different ways when they feel these emotions.</a:t>
            </a:r>
          </a:p>
          <a:p>
            <a:pPr lvl="0"/>
            <a:r>
              <a:rPr lang="en-US" sz="1200" kern="1200" dirty="0">
                <a:solidFill>
                  <a:schemeClr val="tx1"/>
                </a:solidFill>
                <a:effectLst/>
                <a:latin typeface="+mn-lt"/>
                <a:ea typeface="+mn-ea"/>
                <a:cs typeface="+mn-cs"/>
              </a:rPr>
              <a:t>Tell students that when people feel happy, for instance, some people may clap their hands!</a:t>
            </a:r>
          </a:p>
          <a:p>
            <a:pPr lvl="0"/>
            <a:r>
              <a:rPr lang="en-US" sz="1200" kern="1200" dirty="0">
                <a:solidFill>
                  <a:schemeClr val="tx1"/>
                </a:solidFill>
                <a:effectLst/>
                <a:latin typeface="+mn-lt"/>
                <a:ea typeface="+mn-ea"/>
                <a:cs typeface="+mn-cs"/>
              </a:rPr>
              <a:t>Click once and invite students to join you in singing the first verse of “If You’re Happy and You Know It.”  Be sure to also clap your hands!</a:t>
            </a:r>
          </a:p>
          <a:p>
            <a:pPr lvl="0"/>
            <a:r>
              <a:rPr lang="en-US" sz="1200" kern="1200" dirty="0">
                <a:solidFill>
                  <a:schemeClr val="tx1"/>
                </a:solidFill>
                <a:effectLst/>
                <a:latin typeface="+mn-lt"/>
                <a:ea typeface="+mn-ea"/>
                <a:cs typeface="+mn-cs"/>
              </a:rPr>
              <a:t>Click again, and ask students to consider what else they do when they’re happy. Insert one of the student’s suggestions into the song, and then sing the song together as a class with these new words and this new action.</a:t>
            </a:r>
          </a:p>
          <a:p>
            <a:pPr lvl="1"/>
            <a:r>
              <a:rPr lang="en-US" sz="1200" i="1" kern="1200" dirty="0">
                <a:solidFill>
                  <a:schemeClr val="tx1"/>
                </a:solidFill>
                <a:effectLst/>
                <a:latin typeface="+mn-lt"/>
                <a:ea typeface="+mn-ea"/>
                <a:cs typeface="+mn-cs"/>
              </a:rPr>
              <a:t>For instance:</a:t>
            </a:r>
            <a:r>
              <a:rPr lang="en-US" sz="1200" kern="1200" dirty="0">
                <a:solidFill>
                  <a:schemeClr val="tx1"/>
                </a:solidFill>
                <a:effectLst/>
                <a:latin typeface="+mn-lt"/>
                <a:ea typeface="+mn-ea"/>
                <a:cs typeface="+mn-cs"/>
              </a:rPr>
              <a:t> If you’re happy and you know it, jump up and down!</a:t>
            </a:r>
          </a:p>
          <a:p>
            <a:pPr lvl="0"/>
            <a:r>
              <a:rPr lang="en-US" sz="1200" kern="1200" dirty="0">
                <a:solidFill>
                  <a:schemeClr val="tx1"/>
                </a:solidFill>
                <a:effectLst/>
                <a:latin typeface="+mn-lt"/>
                <a:ea typeface="+mn-ea"/>
                <a:cs typeface="+mn-cs"/>
              </a:rPr>
              <a:t>Then click to reveal a new emotion: anger.</a:t>
            </a:r>
          </a:p>
          <a:p>
            <a:pPr lvl="0"/>
            <a:r>
              <a:rPr lang="en-US" sz="1200" kern="1200" dirty="0">
                <a:solidFill>
                  <a:schemeClr val="tx1"/>
                </a:solidFill>
                <a:effectLst/>
                <a:latin typeface="+mn-lt"/>
                <a:ea typeface="+mn-ea"/>
                <a:cs typeface="+mn-cs"/>
              </a:rPr>
              <a:t>Call on a student volunteer to explain one way they act when they feel angry. Lead the class in singing the song with this new emotion and new action.</a:t>
            </a:r>
          </a:p>
          <a:p>
            <a:pPr lvl="0"/>
            <a:r>
              <a:rPr lang="en-US" sz="1200" kern="1200" dirty="0">
                <a:solidFill>
                  <a:schemeClr val="tx1"/>
                </a:solidFill>
                <a:effectLst/>
                <a:latin typeface="+mn-lt"/>
                <a:ea typeface="+mn-ea"/>
                <a:cs typeface="+mn-cs"/>
              </a:rPr>
              <a:t>Next, repeat that everyone responds to emotions in different ways. Ask students to think about how they act when they feel angry, and give you a thumbs up when they have an idea. </a:t>
            </a:r>
          </a:p>
          <a:p>
            <a:pPr lvl="0"/>
            <a:r>
              <a:rPr lang="en-US" sz="1200" kern="1200" dirty="0">
                <a:solidFill>
                  <a:schemeClr val="tx1"/>
                </a:solidFill>
                <a:effectLst/>
                <a:latin typeface="+mn-lt"/>
                <a:ea typeface="+mn-ea"/>
                <a:cs typeface="+mn-cs"/>
              </a:rPr>
              <a:t>Tell students that you are going to sing the “angry” version of the song together again, but this time every student should call out what they do when they’re angry </a:t>
            </a:r>
            <a:r>
              <a:rPr lang="en-US" sz="1200" i="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act it out…So everyone will say and do something a little different!</a:t>
            </a:r>
          </a:p>
          <a:p>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Be prepared for this to be a little chaotic, but it will show students that different people act in different ways when they feel the same emotion!</a:t>
            </a:r>
          </a:p>
          <a:p>
            <a:pPr lvl="0"/>
            <a:r>
              <a:rPr lang="en-US" sz="1200" kern="1200" dirty="0">
                <a:solidFill>
                  <a:schemeClr val="tx1"/>
                </a:solidFill>
                <a:effectLst/>
                <a:latin typeface="+mn-lt"/>
                <a:ea typeface="+mn-ea"/>
                <a:cs typeface="+mn-cs"/>
              </a:rPr>
              <a:t>Once the class has demonstrated how they act when they are angry, continue the steps above to lead the class through “excited,” “nervous,” “frustrated,” and “embarrassed.” Once you have double-clicked to reveal one of the new emotions, remember to:</a:t>
            </a:r>
          </a:p>
          <a:p>
            <a:pPr lvl="1"/>
            <a:r>
              <a:rPr lang="en-US" sz="1200" kern="1200" dirty="0">
                <a:solidFill>
                  <a:schemeClr val="tx1"/>
                </a:solidFill>
                <a:effectLst/>
                <a:latin typeface="+mn-lt"/>
                <a:ea typeface="+mn-ea"/>
                <a:cs typeface="+mn-cs"/>
              </a:rPr>
              <a:t>Read the emotion.</a:t>
            </a:r>
          </a:p>
          <a:p>
            <a:pPr lvl="1"/>
            <a:r>
              <a:rPr lang="en-US" sz="1200" kern="1200" dirty="0">
                <a:solidFill>
                  <a:schemeClr val="tx1"/>
                </a:solidFill>
                <a:effectLst/>
                <a:latin typeface="+mn-lt"/>
                <a:ea typeface="+mn-ea"/>
                <a:cs typeface="+mn-cs"/>
              </a:rPr>
              <a:t>Select a volunteer to fill in the song blanks with how they act when they feel this way.</a:t>
            </a:r>
          </a:p>
          <a:p>
            <a:pPr lvl="1"/>
            <a:r>
              <a:rPr lang="en-US" sz="1200" kern="1200" dirty="0">
                <a:solidFill>
                  <a:schemeClr val="tx1"/>
                </a:solidFill>
                <a:effectLst/>
                <a:latin typeface="+mn-lt"/>
                <a:ea typeface="+mn-ea"/>
                <a:cs typeface="+mn-cs"/>
              </a:rPr>
              <a:t>Sing the song once as a class with this student’s action inserted.</a:t>
            </a:r>
          </a:p>
          <a:p>
            <a:pPr lvl="1"/>
            <a:r>
              <a:rPr lang="en-US" sz="1200" kern="1200" dirty="0">
                <a:solidFill>
                  <a:schemeClr val="tx1"/>
                </a:solidFill>
                <a:effectLst/>
                <a:latin typeface="+mn-lt"/>
                <a:ea typeface="+mn-ea"/>
                <a:cs typeface="+mn-cs"/>
              </a:rPr>
              <a:t>Ask every student to think about what they do when they feel this emotion.</a:t>
            </a:r>
          </a:p>
          <a:p>
            <a:pPr lvl="1"/>
            <a:r>
              <a:rPr lang="en-US" sz="1200" kern="1200" dirty="0">
                <a:solidFill>
                  <a:schemeClr val="tx1"/>
                </a:solidFill>
                <a:effectLst/>
                <a:latin typeface="+mn-lt"/>
                <a:ea typeface="+mn-ea"/>
                <a:cs typeface="+mn-cs"/>
              </a:rPr>
              <a:t>Sing the song with this emotion a second time, but this time have each student call out and act out what they do when they feel this way.</a:t>
            </a:r>
          </a:p>
          <a:p>
            <a:pPr lvl="0"/>
            <a:r>
              <a:rPr lang="en-US" sz="1200" kern="1200" dirty="0">
                <a:solidFill>
                  <a:schemeClr val="tx1"/>
                </a:solidFill>
                <a:effectLst/>
                <a:latin typeface="+mn-lt"/>
                <a:ea typeface="+mn-ea"/>
                <a:cs typeface="+mn-cs"/>
              </a:rPr>
              <a:t>Before you move on, ask students: When we all showed how we act when we feel an emotion, what did you notice? </a:t>
            </a:r>
          </a:p>
          <a:p>
            <a:pPr lvl="0"/>
            <a:endParaRPr lang="en-US" sz="1200" b="0" i="0" u="none" strike="noStrike" cap="none" dirty="0">
              <a:solidFill>
                <a:schemeClr val="dk1"/>
              </a:solidFill>
              <a:latin typeface="+mn-lt"/>
              <a:ea typeface="Calibri"/>
              <a:cs typeface="Calibri"/>
              <a:sym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1554144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Divide students into pairs, distribute the students’ puppets, and tell the class that they are now going to use their puppets (including their strength/weakness props) to create a few mini puppet shows about different emotions. </a:t>
            </a:r>
          </a:p>
          <a:p>
            <a:pPr lvl="0"/>
            <a:r>
              <a:rPr lang="en-US" sz="1200" kern="1200" dirty="0">
                <a:solidFill>
                  <a:schemeClr val="tx1"/>
                </a:solidFill>
                <a:effectLst/>
                <a:latin typeface="+mn-lt"/>
                <a:ea typeface="+mn-ea"/>
                <a:cs typeface="+mn-cs"/>
              </a:rPr>
              <a:t>Then click once and say: Come up with a time when you or your partner may feel disappointed. Use your puppets to act out what makes you feel disappointed, and show how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act when you’re disappointed! </a:t>
            </a:r>
          </a:p>
          <a:p>
            <a:pPr lvl="1"/>
            <a:r>
              <a:rPr lang="en-US" sz="1200" kern="1200" dirty="0">
                <a:solidFill>
                  <a:schemeClr val="tx1"/>
                </a:solidFill>
                <a:effectLst/>
                <a:latin typeface="+mn-lt"/>
                <a:ea typeface="+mn-ea"/>
                <a:cs typeface="+mn-cs"/>
              </a:rPr>
              <a:t>Once a couple minutes have passed, click again and say: Now trade and act out a time when the other partner feels disappointed. Remember to also show how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act when you feel this way.</a:t>
            </a:r>
          </a:p>
          <a:p>
            <a:pPr lvl="0"/>
            <a:r>
              <a:rPr lang="en-US" sz="1200" kern="1200" dirty="0">
                <a:solidFill>
                  <a:schemeClr val="tx1"/>
                </a:solidFill>
                <a:effectLst/>
                <a:latin typeface="+mn-lt"/>
                <a:ea typeface="+mn-ea"/>
                <a:cs typeface="+mn-cs"/>
              </a:rPr>
              <a:t>After a couple minutes, click and say: Next, come up with a time when you or your partner may feel proud. Act out what makes you feel proud, and show how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act when you’re proud.</a:t>
            </a:r>
          </a:p>
          <a:p>
            <a:pPr lvl="1"/>
            <a:r>
              <a:rPr lang="en-US" sz="1200" kern="1200" dirty="0">
                <a:solidFill>
                  <a:schemeClr val="tx1"/>
                </a:solidFill>
                <a:effectLst/>
                <a:latin typeface="+mn-lt"/>
                <a:ea typeface="+mn-ea"/>
                <a:cs typeface="+mn-cs"/>
              </a:rPr>
              <a:t>Click again and say: Now swap and act out a time when the other partner feels proud. Remember to show how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act when you’re proud!</a:t>
            </a:r>
          </a:p>
          <a:p>
            <a:pPr lvl="0"/>
            <a:r>
              <a:rPr lang="en-US" sz="1200" kern="1200" dirty="0">
                <a:solidFill>
                  <a:schemeClr val="tx1"/>
                </a:solidFill>
                <a:effectLst/>
                <a:latin typeface="+mn-lt"/>
                <a:ea typeface="+mn-ea"/>
                <a:cs typeface="+mn-cs"/>
              </a:rPr>
              <a:t>After a couple more minutes have passed, double-click again and say: Lastly, come up with another emotion that you sometime feel. Act out a time when you feel this way, and show how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act when you feel this way. </a:t>
            </a:r>
          </a:p>
          <a:p>
            <a:pPr lvl="1"/>
            <a:r>
              <a:rPr lang="en-US" sz="1200" kern="1200" dirty="0">
                <a:solidFill>
                  <a:schemeClr val="tx1"/>
                </a:solidFill>
                <a:effectLst/>
                <a:latin typeface="+mn-lt"/>
                <a:ea typeface="+mn-ea"/>
                <a:cs typeface="+mn-cs"/>
              </a:rPr>
              <a:t>Then click a final time and say: Now swap and act out a time when the other partner feels this emotion. Remember to show how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act when you feel this way!</a:t>
            </a:r>
          </a:p>
          <a:p>
            <a:pPr lvl="0"/>
            <a:r>
              <a:rPr lang="en-US" sz="1200" kern="1200" dirty="0">
                <a:solidFill>
                  <a:schemeClr val="tx1"/>
                </a:solidFill>
                <a:effectLst/>
                <a:latin typeface="+mn-lt"/>
                <a:ea typeface="+mn-ea"/>
                <a:cs typeface="+mn-cs"/>
              </a:rPr>
              <a:t>If time allows, invite a couple pairs to share one of their puppet shows with the class.</a:t>
            </a:r>
          </a:p>
          <a:p>
            <a:pPr lvl="0"/>
            <a:r>
              <a:rPr lang="en-US" sz="1200" kern="1200" dirty="0">
                <a:solidFill>
                  <a:schemeClr val="tx1"/>
                </a:solidFill>
                <a:effectLst/>
                <a:latin typeface="+mn-lt"/>
                <a:ea typeface="+mn-ea"/>
                <a:cs typeface="+mn-cs"/>
              </a:rPr>
              <a:t>Then wrap up by saying: By thinking about how we feel and sharing what we feel, we are able to better understand our emotions and why we may act certain ways.  Always remember: </a:t>
            </a:r>
            <a:r>
              <a:rPr lang="en-US" sz="1200" i="1" kern="1200" dirty="0">
                <a:solidFill>
                  <a:schemeClr val="tx1"/>
                </a:solidFill>
                <a:effectLst/>
                <a:latin typeface="+mn-lt"/>
                <a:ea typeface="+mn-ea"/>
                <a:cs typeface="+mn-cs"/>
              </a:rPr>
              <a:t>I know my emotions are nothing to hide</a:t>
            </a:r>
            <a:r>
              <a:rPr lang="en-US" sz="1200" kern="1200" dirty="0">
                <a:solidFill>
                  <a:schemeClr val="tx1"/>
                </a:solidFill>
                <a:effectLst/>
                <a:latin typeface="+mn-lt"/>
                <a:ea typeface="+mn-ea"/>
                <a:cs typeface="+mn-cs"/>
              </a:rPr>
              <a:t>!</a:t>
            </a:r>
          </a:p>
          <a:p>
            <a:r>
              <a:rPr lang="en-US" sz="1200" u="sng"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Like last session, if students can’t complete their puppet shows during this session/period, they may be completed in stations or as an activity in upcoming sessions before you move on to Day 3.</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3160806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Begin this session with students sitting in a large circle or semi-circle, and read the header (</a:t>
            </a:r>
            <a:r>
              <a:rPr lang="en-US" sz="1200" i="1" kern="1200" dirty="0">
                <a:solidFill>
                  <a:schemeClr val="tx1"/>
                </a:solidFill>
                <a:effectLst/>
                <a:latin typeface="+mn-lt"/>
                <a:ea typeface="+mn-ea"/>
                <a:cs typeface="+mn-cs"/>
              </a:rPr>
              <a:t>Life’s full of surprises that make me feel different ways)</a:t>
            </a:r>
            <a:r>
              <a:rPr lang="en-US" sz="1200" kern="1200" dirty="0">
                <a:solidFill>
                  <a:schemeClr val="tx1"/>
                </a:solidFill>
                <a:effectLst/>
                <a:latin typeface="+mn-lt"/>
                <a:ea typeface="+mn-ea"/>
                <a:cs typeface="+mn-cs"/>
              </a:rPr>
              <a:t> aloud.</a:t>
            </a:r>
          </a:p>
          <a:p>
            <a:pPr lvl="0"/>
            <a:r>
              <a:rPr lang="en-US" sz="1200" kern="1200" dirty="0">
                <a:solidFill>
                  <a:schemeClr val="tx1"/>
                </a:solidFill>
                <a:effectLst/>
                <a:latin typeface="+mn-lt"/>
                <a:ea typeface="+mn-ea"/>
                <a:cs typeface="+mn-cs"/>
              </a:rPr>
              <a:t>Explain that there are all kinds of surprises: good and bad. Anything that happens that we aren’t expecting is a surprise!</a:t>
            </a:r>
          </a:p>
          <a:p>
            <a:pPr lvl="0"/>
            <a:r>
              <a:rPr lang="en-US" sz="1200" kern="1200" dirty="0">
                <a:solidFill>
                  <a:schemeClr val="tx1"/>
                </a:solidFill>
                <a:effectLst/>
                <a:latin typeface="+mn-lt"/>
                <a:ea typeface="+mn-ea"/>
                <a:cs typeface="+mn-cs"/>
              </a:rPr>
              <a:t>Ask students to give you a thumbs up if they have ever been surprised before.</a:t>
            </a:r>
          </a:p>
          <a:p>
            <a:pPr lvl="0"/>
            <a:r>
              <a:rPr lang="en-US" sz="1200" kern="1200" dirty="0">
                <a:solidFill>
                  <a:schemeClr val="tx1"/>
                </a:solidFill>
                <a:effectLst/>
                <a:latin typeface="+mn-lt"/>
                <a:ea typeface="+mn-ea"/>
                <a:cs typeface="+mn-cs"/>
              </a:rPr>
              <a:t>Click and read the following surprise scenario: Your little brother or sister breaks your new toy.</a:t>
            </a:r>
          </a:p>
          <a:p>
            <a:pPr lvl="0"/>
            <a:r>
              <a:rPr lang="en-US" sz="1200" kern="1200" dirty="0">
                <a:solidFill>
                  <a:schemeClr val="tx1"/>
                </a:solidFill>
                <a:effectLst/>
                <a:latin typeface="+mn-lt"/>
                <a:ea typeface="+mn-ea"/>
                <a:cs typeface="+mn-cs"/>
              </a:rPr>
              <a:t>Call on a couple students to reflect:</a:t>
            </a:r>
          </a:p>
          <a:p>
            <a:pPr lvl="1"/>
            <a:r>
              <a:rPr lang="en-US" sz="1200" kern="1200" dirty="0">
                <a:solidFill>
                  <a:schemeClr val="tx1"/>
                </a:solidFill>
                <a:effectLst/>
                <a:latin typeface="+mn-lt"/>
                <a:ea typeface="+mn-ea"/>
                <a:cs typeface="+mn-cs"/>
              </a:rPr>
              <a:t>How would this surprise make you feel?</a:t>
            </a:r>
          </a:p>
          <a:p>
            <a:pPr lvl="1"/>
            <a:r>
              <a:rPr lang="en-US" sz="1200" kern="1200" dirty="0">
                <a:solidFill>
                  <a:schemeClr val="tx1"/>
                </a:solidFill>
                <a:effectLst/>
                <a:latin typeface="+mn-lt"/>
                <a:ea typeface="+mn-ea"/>
                <a:cs typeface="+mn-cs"/>
              </a:rPr>
              <a:t>How would you want to react?</a:t>
            </a:r>
          </a:p>
          <a:p>
            <a:pPr lvl="0"/>
            <a:r>
              <a:rPr lang="en-US" sz="1200" kern="1200" dirty="0">
                <a:solidFill>
                  <a:schemeClr val="tx1"/>
                </a:solidFill>
                <a:effectLst/>
                <a:latin typeface="+mn-lt"/>
                <a:ea typeface="+mn-ea"/>
                <a:cs typeface="+mn-cs"/>
              </a:rPr>
              <a:t>Then click to reveal a new scenario: Your mom was supposed to take you to the movies but she has to work. </a:t>
            </a:r>
          </a:p>
          <a:p>
            <a:pPr lvl="0"/>
            <a:r>
              <a:rPr lang="en-US" sz="1200" kern="1200" dirty="0">
                <a:solidFill>
                  <a:schemeClr val="tx1"/>
                </a:solidFill>
                <a:effectLst/>
                <a:latin typeface="+mn-lt"/>
                <a:ea typeface="+mn-ea"/>
                <a:cs typeface="+mn-cs"/>
              </a:rPr>
              <a:t>Ask student pairs to answer the same two reflection questions using a think-pair-share strategy.  In a think-pair-share, students are encouraged to first think through the answer individually, then discuss their answer with a partner, and then share their thoughts with the class.</a:t>
            </a:r>
          </a:p>
          <a:p>
            <a:pPr lvl="0"/>
            <a:r>
              <a:rPr lang="en-US" sz="1200" kern="1200" dirty="0">
                <a:solidFill>
                  <a:schemeClr val="tx1"/>
                </a:solidFill>
                <a:effectLst/>
                <a:latin typeface="+mn-lt"/>
                <a:ea typeface="+mn-ea"/>
                <a:cs typeface="+mn-cs"/>
              </a:rPr>
              <a:t>Once a few students have shared their thoughts, repeat the same process with a third scenario: Your friend brought your favorite snack for you to eat during snack time!</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153620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r>
              <a:rPr lang="en-US" sz="1200" i="1" u="sng" kern="1200" dirty="0">
                <a:solidFill>
                  <a:schemeClr val="tx1"/>
                </a:solidFill>
                <a:effectLst/>
                <a:latin typeface="+mn-lt"/>
                <a:ea typeface="+mn-ea"/>
                <a:cs typeface="+mn-cs"/>
              </a:rPr>
              <a:t>Teacher Prep</a:t>
            </a:r>
            <a:r>
              <a:rPr lang="en-US" sz="1200" kern="1200" dirty="0">
                <a:solidFill>
                  <a:schemeClr val="tx1"/>
                </a:solidFill>
                <a:effectLst/>
                <a:latin typeface="+mn-lt"/>
                <a:ea typeface="+mn-ea"/>
                <a:cs typeface="+mn-cs"/>
              </a:rPr>
              <a:t>: Select two songs and have them ready to play on your laptop or smart phone.  The </a:t>
            </a:r>
            <a:r>
              <a:rPr lang="en-US" sz="1200" b="1" kern="1200" dirty="0">
                <a:solidFill>
                  <a:schemeClr val="tx1"/>
                </a:solidFill>
                <a:effectLst/>
                <a:latin typeface="+mn-lt"/>
                <a:ea typeface="+mn-ea"/>
                <a:cs typeface="+mn-cs"/>
              </a:rPr>
              <a:t>first song</a:t>
            </a:r>
            <a:r>
              <a:rPr lang="en-US" sz="1200" kern="1200" dirty="0">
                <a:solidFill>
                  <a:schemeClr val="tx1"/>
                </a:solidFill>
                <a:effectLst/>
                <a:latin typeface="+mn-lt"/>
                <a:ea typeface="+mn-ea"/>
                <a:cs typeface="+mn-cs"/>
              </a:rPr>
              <a:t> must have a quick tempo, be upbeat, and fun to dance to. Try to choose a song you know your students will like and/or recognize! If you don’t have a song in mind, </a:t>
            </a:r>
            <a:r>
              <a:rPr lang="en-US" sz="1200" u="sng" kern="1200" dirty="0">
                <a:solidFill>
                  <a:schemeClr val="tx1"/>
                </a:solidFill>
                <a:effectLst/>
                <a:latin typeface="+mn-lt"/>
                <a:ea typeface="+mn-ea"/>
                <a:cs typeface="+mn-cs"/>
                <a:hlinkClick r:id="rId3"/>
              </a:rPr>
              <a:t>Kidz Bop</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4"/>
              </a:rPr>
              <a:t>GoNoodle</a:t>
            </a:r>
            <a:r>
              <a:rPr lang="en-US" sz="1200" kern="1200" dirty="0">
                <a:solidFill>
                  <a:schemeClr val="tx1"/>
                </a:solidFill>
                <a:effectLst/>
                <a:latin typeface="+mn-lt"/>
                <a:ea typeface="+mn-ea"/>
                <a:cs typeface="+mn-cs"/>
              </a:rPr>
              <a:t> are good places to start. The </a:t>
            </a:r>
            <a:r>
              <a:rPr lang="en-US" sz="1200" b="1" kern="1200" dirty="0">
                <a:solidFill>
                  <a:schemeClr val="tx1"/>
                </a:solidFill>
                <a:effectLst/>
                <a:latin typeface="+mn-lt"/>
                <a:ea typeface="+mn-ea"/>
                <a:cs typeface="+mn-cs"/>
              </a:rPr>
              <a:t>second song</a:t>
            </a:r>
            <a:r>
              <a:rPr lang="en-US" sz="1200" kern="1200" dirty="0">
                <a:solidFill>
                  <a:schemeClr val="tx1"/>
                </a:solidFill>
                <a:effectLst/>
                <a:latin typeface="+mn-lt"/>
                <a:ea typeface="+mn-ea"/>
                <a:cs typeface="+mn-cs"/>
              </a:rPr>
              <a:t> should be much slower and harder to dance to. Relaxing classical music like </a:t>
            </a:r>
            <a:r>
              <a:rPr lang="en-US" sz="1200" u="sng" kern="1200" dirty="0">
                <a:solidFill>
                  <a:schemeClr val="tx1"/>
                </a:solidFill>
                <a:effectLst/>
                <a:latin typeface="+mn-lt"/>
                <a:ea typeface="+mn-ea"/>
                <a:cs typeface="+mn-cs"/>
                <a:hlinkClick r:id="rId5"/>
              </a:rPr>
              <a:t>this</a:t>
            </a:r>
            <a:r>
              <a:rPr lang="en-US" sz="1200" kern="1200" dirty="0">
                <a:solidFill>
                  <a:schemeClr val="tx1"/>
                </a:solidFill>
                <a:effectLst/>
                <a:latin typeface="+mn-lt"/>
                <a:ea typeface="+mn-ea"/>
                <a:cs typeface="+mn-cs"/>
              </a:rPr>
              <a:t> would work well.</a:t>
            </a:r>
          </a:p>
          <a:p>
            <a:pPr lvl="0"/>
            <a:r>
              <a:rPr lang="en-US" sz="1200" kern="1200" dirty="0">
                <a:solidFill>
                  <a:schemeClr val="tx1"/>
                </a:solidFill>
                <a:effectLst/>
                <a:latin typeface="+mn-lt"/>
                <a:ea typeface="+mn-ea"/>
                <a:cs typeface="+mn-cs"/>
              </a:rPr>
              <a:t>Explain to students that while we never want to hide our emotions, it is also important to act in a kind and responsible way. When surprises happen, we must try to control our impulses.</a:t>
            </a:r>
          </a:p>
          <a:p>
            <a:pPr lvl="0"/>
            <a:r>
              <a:rPr lang="en-US" sz="1200" kern="1200" dirty="0">
                <a:solidFill>
                  <a:schemeClr val="tx1"/>
                </a:solidFill>
                <a:effectLst/>
                <a:latin typeface="+mn-lt"/>
                <a:ea typeface="+mn-ea"/>
                <a:cs typeface="+mn-cs"/>
              </a:rPr>
              <a:t>Tell the class that they are going to play a game like Freeze Dance to learn what it means to “control our impulses.”</a:t>
            </a:r>
          </a:p>
          <a:p>
            <a:pPr lvl="0"/>
            <a:r>
              <a:rPr lang="en-US" sz="1200" kern="1200" dirty="0">
                <a:solidFill>
                  <a:schemeClr val="tx1"/>
                </a:solidFill>
                <a:effectLst/>
                <a:latin typeface="+mn-lt"/>
                <a:ea typeface="+mn-ea"/>
                <a:cs typeface="+mn-cs"/>
              </a:rPr>
              <a:t>Explain that like Freeze Dance, students must dance when they hear music and must freeze when the music stops. However, this game has two extra rules! </a:t>
            </a:r>
          </a:p>
          <a:p>
            <a:pPr lvl="1"/>
            <a:r>
              <a:rPr lang="en-US" sz="1200" kern="1200" dirty="0">
                <a:solidFill>
                  <a:schemeClr val="tx1"/>
                </a:solidFill>
                <a:effectLst/>
                <a:latin typeface="+mn-lt"/>
                <a:ea typeface="+mn-ea"/>
                <a:cs typeface="+mn-cs"/>
              </a:rPr>
              <a:t>When students hear the fast song, they must dance quickly. Play a sample of the fast song so students know what to expect.</a:t>
            </a:r>
          </a:p>
          <a:p>
            <a:pPr lvl="1"/>
            <a:r>
              <a:rPr lang="en-US" sz="1200" kern="1200" dirty="0">
                <a:solidFill>
                  <a:schemeClr val="tx1"/>
                </a:solidFill>
                <a:effectLst/>
                <a:latin typeface="+mn-lt"/>
                <a:ea typeface="+mn-ea"/>
                <a:cs typeface="+mn-cs"/>
              </a:rPr>
              <a:t>When students hear the slow song, they must dance slowly. Play a sample of the slow song so students know what to expect.</a:t>
            </a:r>
          </a:p>
          <a:p>
            <a:pPr lvl="0"/>
            <a:r>
              <a:rPr lang="en-US" sz="1200" kern="1200" dirty="0">
                <a:solidFill>
                  <a:schemeClr val="tx1"/>
                </a:solidFill>
                <a:effectLst/>
                <a:latin typeface="+mn-lt"/>
                <a:ea typeface="+mn-ea"/>
                <a:cs typeface="+mn-cs"/>
              </a:rPr>
              <a:t>Then say: “3, 2, 1: Dance!”, begin one of the songs, and instruct students to get up and start dancing!  </a:t>
            </a:r>
          </a:p>
          <a:p>
            <a:pPr lvl="0"/>
            <a:r>
              <a:rPr lang="en-US" sz="1200" kern="1200" dirty="0">
                <a:solidFill>
                  <a:schemeClr val="tx1"/>
                </a:solidFill>
                <a:effectLst/>
                <a:latin typeface="+mn-lt"/>
                <a:ea typeface="+mn-ea"/>
                <a:cs typeface="+mn-cs"/>
              </a:rPr>
              <a:t>Once you have played one song for several seconds, stop it (which is when students should freeze), and then begin playing music again. Don’t always flip back and forth between the two songs. Sometimes, play the same song in a row so students don’t know what to expect!</a:t>
            </a:r>
          </a:p>
          <a:p>
            <a:pPr lvl="0"/>
            <a:r>
              <a:rPr lang="en-US" sz="1200" kern="1200" dirty="0">
                <a:solidFill>
                  <a:schemeClr val="tx1"/>
                </a:solidFill>
                <a:effectLst/>
                <a:latin typeface="+mn-lt"/>
                <a:ea typeface="+mn-ea"/>
                <a:cs typeface="+mn-cs"/>
              </a:rPr>
              <a:t>Once the class seems to be used to the game’s rules, announce a rule change: Students must now dance </a:t>
            </a:r>
            <a:r>
              <a:rPr lang="en-US" sz="1200" i="1" kern="1200" dirty="0">
                <a:solidFill>
                  <a:schemeClr val="tx1"/>
                </a:solidFill>
                <a:effectLst/>
                <a:latin typeface="+mn-lt"/>
                <a:ea typeface="+mn-ea"/>
                <a:cs typeface="+mn-cs"/>
              </a:rPr>
              <a:t>slowly</a:t>
            </a:r>
            <a:r>
              <a:rPr lang="en-US" sz="1200" kern="1200" dirty="0">
                <a:solidFill>
                  <a:schemeClr val="tx1"/>
                </a:solidFill>
                <a:effectLst/>
                <a:latin typeface="+mn-lt"/>
                <a:ea typeface="+mn-ea"/>
                <a:cs typeface="+mn-cs"/>
              </a:rPr>
              <a:t> to the fast song and </a:t>
            </a:r>
            <a:r>
              <a:rPr lang="en-US" sz="1200" i="1" kern="1200" dirty="0">
                <a:solidFill>
                  <a:schemeClr val="tx1"/>
                </a:solidFill>
                <a:effectLst/>
                <a:latin typeface="+mn-lt"/>
                <a:ea typeface="+mn-ea"/>
                <a:cs typeface="+mn-cs"/>
              </a:rPr>
              <a:t>quickly</a:t>
            </a:r>
            <a:r>
              <a:rPr lang="en-US" sz="1200" kern="1200" dirty="0">
                <a:solidFill>
                  <a:schemeClr val="tx1"/>
                </a:solidFill>
                <a:effectLst/>
                <a:latin typeface="+mn-lt"/>
                <a:ea typeface="+mn-ea"/>
                <a:cs typeface="+mn-cs"/>
              </a:rPr>
              <a:t> to the slow song.</a:t>
            </a:r>
          </a:p>
          <a:p>
            <a:pPr lvl="0"/>
            <a:r>
              <a:rPr lang="en-US" sz="1200" kern="1200" dirty="0">
                <a:solidFill>
                  <a:schemeClr val="tx1"/>
                </a:solidFill>
                <a:effectLst/>
                <a:latin typeface="+mn-lt"/>
                <a:ea typeface="+mn-ea"/>
                <a:cs typeface="+mn-cs"/>
              </a:rPr>
              <a:t>Spend two or three minutes playing and alternating short segments of each song, reminding students of the new rules if need be.</a:t>
            </a:r>
          </a:p>
          <a:p>
            <a:pPr lvl="0"/>
            <a:r>
              <a:rPr lang="en-US" sz="1200" kern="1200" dirty="0">
                <a:solidFill>
                  <a:schemeClr val="tx1"/>
                </a:solidFill>
                <a:effectLst/>
                <a:latin typeface="+mn-lt"/>
                <a:ea typeface="+mn-ea"/>
                <a:cs typeface="+mn-cs"/>
              </a:rPr>
              <a:t>After a few minutes have passed, stop the music and instruct students to return to sitting in a circle. </a:t>
            </a:r>
          </a:p>
          <a:p>
            <a:pPr lvl="0"/>
            <a:r>
              <a:rPr lang="en-US" sz="1200" kern="1200" dirty="0">
                <a:solidFill>
                  <a:schemeClr val="tx1"/>
                </a:solidFill>
                <a:effectLst/>
                <a:latin typeface="+mn-lt"/>
                <a:ea typeface="+mn-ea"/>
                <a:cs typeface="+mn-cs"/>
              </a:rPr>
              <a:t>Ask students to think-pair-share which version of the game was more difficult and why.</a:t>
            </a:r>
          </a:p>
          <a:p>
            <a:pPr lvl="0"/>
            <a:r>
              <a:rPr lang="en-US" sz="1200" kern="1200" dirty="0">
                <a:solidFill>
                  <a:schemeClr val="tx1"/>
                </a:solidFill>
                <a:effectLst/>
                <a:latin typeface="+mn-lt"/>
                <a:ea typeface="+mn-ea"/>
                <a:cs typeface="+mn-cs"/>
              </a:rPr>
              <a:t>Summarize the students’ thoughts by explaining that the second game required them to control their impulses. Explain that an impulse is your gut reaction: It is what your body </a:t>
            </a:r>
            <a:r>
              <a:rPr lang="en-US" sz="1200" i="1" kern="1200" dirty="0">
                <a:solidFill>
                  <a:schemeClr val="tx1"/>
                </a:solidFill>
                <a:effectLst/>
                <a:latin typeface="+mn-lt"/>
                <a:ea typeface="+mn-ea"/>
                <a:cs typeface="+mn-cs"/>
              </a:rPr>
              <a:t>wants</a:t>
            </a:r>
            <a:r>
              <a:rPr lang="en-US" sz="1200" kern="1200" dirty="0">
                <a:solidFill>
                  <a:schemeClr val="tx1"/>
                </a:solidFill>
                <a:effectLst/>
                <a:latin typeface="+mn-lt"/>
                <a:ea typeface="+mn-ea"/>
                <a:cs typeface="+mn-cs"/>
              </a:rPr>
              <a:t> to do before you have a chance to think about it.  For instance, when students heard the fast dance music, their impulse was to dance quickly…not slowly. Go on to explain that the game proved that they can control their impulses. When they thought about it, they could dance slowly while listening to a fast song and dance quickly when listening to a slow song. It just required a little more thought and control!</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3720898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Tell students that now that they understand what an impulse is, it’s also important to learn ways to control impulses. Click once and explain that when we are faced with surprises, we often want to react right away—but controlling ourselves takes more time. Explain that one way to help us stop, think, and control our impulses is with a strategy called “Control Check”!</a:t>
            </a:r>
          </a:p>
          <a:p>
            <a:pPr lvl="0"/>
            <a:r>
              <a:rPr lang="en-US" sz="1200" kern="1200" dirty="0">
                <a:solidFill>
                  <a:schemeClr val="tx1"/>
                </a:solidFill>
                <a:effectLst/>
                <a:latin typeface="+mn-lt"/>
                <a:ea typeface="+mn-ea"/>
                <a:cs typeface="+mn-cs"/>
              </a:rPr>
              <a:t>Tell students that before we react, we should stop, check, and try to control how we…</a:t>
            </a:r>
          </a:p>
          <a:p>
            <a:pPr lvl="1"/>
            <a:r>
              <a:rPr lang="en-US" sz="1200" kern="1200" dirty="0">
                <a:solidFill>
                  <a:schemeClr val="tx1"/>
                </a:solidFill>
                <a:effectLst/>
                <a:latin typeface="+mn-lt"/>
                <a:ea typeface="+mn-ea"/>
                <a:cs typeface="+mn-cs"/>
              </a:rPr>
              <a:t>Click once to display: “Think.” </a:t>
            </a:r>
          </a:p>
          <a:p>
            <a:pPr lvl="2"/>
            <a:r>
              <a:rPr lang="en-US" sz="1200" kern="1200" dirty="0">
                <a:solidFill>
                  <a:schemeClr val="tx1"/>
                </a:solidFill>
                <a:effectLst/>
                <a:latin typeface="+mn-lt"/>
                <a:ea typeface="+mn-ea"/>
                <a:cs typeface="+mn-cs"/>
              </a:rPr>
              <a:t>Explain that we can ask ourselves if our minds are clear and focused.</a:t>
            </a:r>
          </a:p>
          <a:p>
            <a:pPr lvl="2"/>
            <a:r>
              <a:rPr lang="en-US" sz="1200" kern="1200" dirty="0">
                <a:solidFill>
                  <a:schemeClr val="tx1"/>
                </a:solidFill>
                <a:effectLst/>
                <a:latin typeface="+mn-lt"/>
                <a:ea typeface="+mn-ea"/>
                <a:cs typeface="+mn-cs"/>
              </a:rPr>
              <a:t>Have we thought about how we feel before we say or do anything?</a:t>
            </a:r>
          </a:p>
          <a:p>
            <a:pPr lvl="1"/>
            <a:r>
              <a:rPr lang="en-US" sz="1200" kern="1200" dirty="0">
                <a:solidFill>
                  <a:schemeClr val="tx1"/>
                </a:solidFill>
                <a:effectLst/>
                <a:latin typeface="+mn-lt"/>
                <a:ea typeface="+mn-ea"/>
                <a:cs typeface="+mn-cs"/>
              </a:rPr>
              <a:t>Click a second time to display: “Say.”</a:t>
            </a:r>
          </a:p>
          <a:p>
            <a:pPr lvl="2"/>
            <a:r>
              <a:rPr lang="en-US" sz="1200" kern="1200" dirty="0">
                <a:solidFill>
                  <a:schemeClr val="tx1"/>
                </a:solidFill>
                <a:effectLst/>
                <a:latin typeface="+mn-lt"/>
                <a:ea typeface="+mn-ea"/>
                <a:cs typeface="+mn-cs"/>
              </a:rPr>
              <a:t>Explain that we can make sure the words we are about to say are gentle and kind.</a:t>
            </a:r>
          </a:p>
          <a:p>
            <a:pPr lvl="1"/>
            <a:r>
              <a:rPr lang="en-US" sz="1200" kern="1200" dirty="0">
                <a:solidFill>
                  <a:schemeClr val="tx1"/>
                </a:solidFill>
                <a:effectLst/>
                <a:latin typeface="+mn-lt"/>
                <a:ea typeface="+mn-ea"/>
                <a:cs typeface="+mn-cs"/>
              </a:rPr>
              <a:t>Click a third time to display: “Do.”</a:t>
            </a:r>
          </a:p>
          <a:p>
            <a:pPr lvl="2"/>
            <a:r>
              <a:rPr lang="en-US" sz="1200" kern="1200" dirty="0">
                <a:solidFill>
                  <a:schemeClr val="tx1"/>
                </a:solidFill>
                <a:effectLst/>
                <a:latin typeface="+mn-lt"/>
                <a:ea typeface="+mn-ea"/>
                <a:cs typeface="+mn-cs"/>
              </a:rPr>
              <a:t>Explain that before we act, we can make sure our actions are going to be calm and kind.</a:t>
            </a:r>
          </a:p>
          <a:p>
            <a:pPr lvl="0"/>
            <a:r>
              <a:rPr lang="en-US" sz="1200" kern="1200" dirty="0">
                <a:solidFill>
                  <a:schemeClr val="tx1"/>
                </a:solidFill>
                <a:effectLst/>
                <a:latin typeface="+mn-lt"/>
                <a:ea typeface="+mn-ea"/>
                <a:cs typeface="+mn-cs"/>
              </a:rPr>
              <a:t>Explain that Control Checks are good to use when we are surprised because they help us stop and think… and then act in kinder and calmer ways!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3919735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Tell students that you are going to go back to a couple of the surprises that you discussed at the beginning of this session.</a:t>
            </a:r>
          </a:p>
          <a:p>
            <a:pPr lvl="0"/>
            <a:r>
              <a:rPr lang="en-US" sz="1200" kern="1200" dirty="0">
                <a:solidFill>
                  <a:schemeClr val="tx1"/>
                </a:solidFill>
                <a:effectLst/>
                <a:latin typeface="+mn-lt"/>
                <a:ea typeface="+mn-ea"/>
                <a:cs typeface="+mn-cs"/>
              </a:rPr>
              <a:t>Click to re-display a picture of the first surprise, and say: Surprise! Your little brother or sister breaks your new toy.</a:t>
            </a:r>
          </a:p>
          <a:p>
            <a:pPr lvl="0"/>
            <a:r>
              <a:rPr lang="en-US" sz="1200" kern="1200" dirty="0">
                <a:solidFill>
                  <a:schemeClr val="tx1"/>
                </a:solidFill>
                <a:effectLst/>
                <a:latin typeface="+mn-lt"/>
                <a:ea typeface="+mn-ea"/>
                <a:cs typeface="+mn-cs"/>
              </a:rPr>
              <a:t>Click to redisplay one more surprise picture, and say: Surprise! Your mom was supposed to take you to the movies but she has to work.</a:t>
            </a:r>
          </a:p>
          <a:p>
            <a:pPr lvl="0"/>
            <a:r>
              <a:rPr lang="en-US" sz="1200" kern="1200" dirty="0">
                <a:solidFill>
                  <a:schemeClr val="tx1"/>
                </a:solidFill>
                <a:effectLst/>
                <a:latin typeface="+mn-lt"/>
                <a:ea typeface="+mn-ea"/>
                <a:cs typeface="+mn-cs"/>
              </a:rPr>
              <a:t>Instruct partners to discuss the same Control Check question: If you stopped and did a Control Check, how could you react to this surprise in a calm and kind way?</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696727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a:t>
            </a:r>
          </a:p>
          <a:p>
            <a:pPr lvl="0"/>
            <a:r>
              <a:rPr lang="en-US" sz="1200" kern="1200" dirty="0">
                <a:solidFill>
                  <a:schemeClr val="tx1"/>
                </a:solidFill>
                <a:effectLst/>
                <a:latin typeface="+mn-lt"/>
                <a:ea typeface="+mn-ea"/>
                <a:cs typeface="+mn-cs"/>
              </a:rPr>
              <a:t>Announce that for the rest of this session, student will create a puppet show that features a surprise and a Control Check.</a:t>
            </a:r>
          </a:p>
          <a:p>
            <a:pPr lvl="0"/>
            <a:r>
              <a:rPr lang="en-US" sz="1200" kern="1200" dirty="0">
                <a:solidFill>
                  <a:schemeClr val="tx1"/>
                </a:solidFill>
                <a:effectLst/>
                <a:latin typeface="+mn-lt"/>
                <a:ea typeface="+mn-ea"/>
                <a:cs typeface="+mn-cs"/>
              </a:rPr>
              <a:t>Click once and explain that students will first plan for their puppet show by completing a storyboard. Point to the storyboard displayed on the presentation and explain that people who make puppet shows, plays, television shows and movies first create a storyboard to plan out the action. It’s similar to a comic strip or graphic novel! Explain that a storyboard doesn’t have to be a complicated picture…It is just a simple sketch that shows the most important details! They will then use this plan to help them put on their puppet show.</a:t>
            </a:r>
          </a:p>
          <a:p>
            <a:pPr lvl="0"/>
            <a:r>
              <a:rPr lang="en-US" sz="1200" kern="1200" dirty="0">
                <a:solidFill>
                  <a:schemeClr val="tx1"/>
                </a:solidFill>
                <a:effectLst/>
                <a:latin typeface="+mn-lt"/>
                <a:ea typeface="+mn-ea"/>
                <a:cs typeface="+mn-cs"/>
              </a:rPr>
              <a:t>Explain that in their Control Check Storyboard, students will sketch three pictures that show:</a:t>
            </a:r>
          </a:p>
          <a:p>
            <a:pPr lvl="1"/>
            <a:r>
              <a:rPr lang="en-US" sz="1200" kern="1200" dirty="0">
                <a:solidFill>
                  <a:schemeClr val="tx1"/>
                </a:solidFill>
                <a:effectLst/>
                <a:latin typeface="+mn-lt"/>
                <a:ea typeface="+mn-ea"/>
                <a:cs typeface="+mn-cs"/>
              </a:rPr>
              <a:t>1 - What surprised me?</a:t>
            </a:r>
          </a:p>
          <a:p>
            <a:pPr lvl="1"/>
            <a:r>
              <a:rPr lang="en-US" sz="1200" kern="1200" dirty="0">
                <a:solidFill>
                  <a:schemeClr val="tx1"/>
                </a:solidFill>
                <a:effectLst/>
                <a:latin typeface="+mn-lt"/>
                <a:ea typeface="+mn-ea"/>
                <a:cs typeface="+mn-cs"/>
              </a:rPr>
              <a:t>2 - How do I feel?</a:t>
            </a:r>
          </a:p>
          <a:p>
            <a:pPr lvl="1"/>
            <a:r>
              <a:rPr lang="en-US" sz="1200" kern="1200" dirty="0">
                <a:solidFill>
                  <a:schemeClr val="tx1"/>
                </a:solidFill>
                <a:effectLst/>
                <a:latin typeface="+mn-lt"/>
                <a:ea typeface="+mn-ea"/>
                <a:cs typeface="+mn-cs"/>
              </a:rPr>
              <a:t>3 - How will I respond after I do a Control Check?</a:t>
            </a:r>
          </a:p>
          <a:p>
            <a:pPr lvl="0"/>
            <a:r>
              <a:rPr lang="en-US" sz="1200" kern="1200" dirty="0">
                <a:solidFill>
                  <a:schemeClr val="tx1"/>
                </a:solidFill>
                <a:effectLst/>
                <a:latin typeface="+mn-lt"/>
                <a:ea typeface="+mn-ea"/>
                <a:cs typeface="+mn-cs"/>
              </a:rPr>
              <a:t>Once you answer any questions, encourage students to think quietly about a surprise that has happened to them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 surprise that could happen to them. Once they have a surprise in mind, they should raise their hand and you will give them a copy of </a:t>
            </a:r>
            <a:r>
              <a:rPr lang="en-US" sz="1200" i="1" kern="1200" dirty="0">
                <a:solidFill>
                  <a:schemeClr val="tx1"/>
                </a:solidFill>
                <a:effectLst/>
                <a:latin typeface="+mn-lt"/>
                <a:ea typeface="+mn-ea"/>
                <a:cs typeface="+mn-cs"/>
              </a:rPr>
              <a:t>Handout 4: Storyboard </a:t>
            </a:r>
            <a:r>
              <a:rPr lang="en-US" sz="1200" kern="1200" dirty="0">
                <a:solidFill>
                  <a:schemeClr val="tx1"/>
                </a:solidFill>
                <a:effectLst/>
                <a:latin typeface="+mn-lt"/>
                <a:ea typeface="+mn-ea"/>
                <a:cs typeface="+mn-cs"/>
              </a:rPr>
              <a:t>so they can get started.</a:t>
            </a:r>
          </a:p>
          <a:p>
            <a:pPr lvl="0"/>
            <a:r>
              <a:rPr lang="en-US" sz="1200" kern="1200" dirty="0">
                <a:solidFill>
                  <a:schemeClr val="tx1"/>
                </a:solidFill>
                <a:effectLst/>
                <a:latin typeface="+mn-lt"/>
                <a:ea typeface="+mn-ea"/>
                <a:cs typeface="+mn-cs"/>
              </a:rPr>
              <a:t>If any students can’t think of a surprise, encourage them to use one of the surprises that you discussed at the beginning of the session.</a:t>
            </a:r>
          </a:p>
          <a:p>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If you think students would benefit from the extra guidance, create a sample Control Check Storyboard together before they begin their own.</a:t>
            </a:r>
          </a:p>
          <a:p>
            <a:pPr lvl="0"/>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3353818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1: Copy of final designed version of </a:t>
            </a:r>
            <a:r>
              <a:rPr lang="en-US" sz="1200" b="0" kern="1200" dirty="0">
                <a:solidFill>
                  <a:schemeClr val="tx1"/>
                </a:solidFill>
                <a:effectLst/>
                <a:latin typeface="+mn-lt"/>
                <a:ea typeface="+mn-ea"/>
                <a:cs typeface="+mn-cs"/>
              </a:rPr>
              <a:t>Handout 1: Puppet Outline (same image as on Slide 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mn-lt"/>
                <a:ea typeface="+mn-ea"/>
                <a:cs typeface="+mn-cs"/>
                <a:sym typeface="Calibri"/>
              </a:rPr>
              <a:t>Image 2: Copy of final designed version of Handout 2: Props </a:t>
            </a:r>
            <a:r>
              <a:rPr lang="en-US" sz="1200" b="0" kern="1200" dirty="0">
                <a:solidFill>
                  <a:schemeClr val="tx1"/>
                </a:solidFill>
                <a:effectLst/>
                <a:latin typeface="+mn-lt"/>
                <a:ea typeface="+mn-ea"/>
                <a:cs typeface="+mn-cs"/>
              </a:rPr>
              <a:t>(same image as on Slide 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mn-lt"/>
                <a:ea typeface="+mn-ea"/>
                <a:cs typeface="+mn-cs"/>
                <a:sym typeface="Calibri"/>
              </a:rPr>
              <a:t>Image 3: Illustration that could be used as the background of a puppet show (like </a:t>
            </a:r>
            <a:r>
              <a:rPr lang="en-US" b="0" dirty="0">
                <a:hlinkClick r:id="rId3"/>
              </a:rPr>
              <a:t>https://thumbs.dreamstime.com</a:t>
            </a:r>
            <a:r>
              <a:rPr lang="en-US" b="0">
                <a:hlinkClick r:id="rId3"/>
              </a:rPr>
              <a:t>/z/children-s-drawing-city-cityscape-street-colorful-gray-houses-vector-illustration-92188549.jpg</a:t>
            </a:r>
            <a:r>
              <a:rPr lang="en-US" b="0"/>
              <a:t>) </a:t>
            </a:r>
          </a:p>
          <a:p>
            <a:pPr lvl="0"/>
            <a:endParaRPr lang="en-US" sz="1200" b="1" i="0" u="none" strike="noStrike" cap="none">
              <a:solidFill>
                <a:schemeClr val="dk1"/>
              </a:solidFill>
              <a:latin typeface="+mn-lt"/>
              <a:ea typeface="Calibri"/>
              <a:cs typeface="Calibri"/>
              <a:sym typeface="Calibri"/>
            </a:endParaRPr>
          </a:p>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Once about ten minutes have passed and/or students are beginning to finish up their storyboards, tell the class that they must share their storyboard with you before they move on. </a:t>
            </a:r>
          </a:p>
          <a:p>
            <a:pPr lvl="0"/>
            <a:r>
              <a:rPr lang="en-US" sz="1200" kern="1200" dirty="0">
                <a:solidFill>
                  <a:schemeClr val="tx1"/>
                </a:solidFill>
                <a:effectLst/>
                <a:latin typeface="+mn-lt"/>
                <a:ea typeface="+mn-ea"/>
                <a:cs typeface="+mn-cs"/>
              </a:rPr>
              <a:t>Once you approve their storyboard, students can begin getting ready for their puppet show! Click once and explain that students will need to prepare:</a:t>
            </a:r>
          </a:p>
          <a:p>
            <a:pPr lvl="1"/>
            <a:r>
              <a:rPr lang="en-US" sz="1200" kern="1200" dirty="0">
                <a:solidFill>
                  <a:schemeClr val="tx1"/>
                </a:solidFill>
                <a:effectLst/>
                <a:latin typeface="+mn-lt"/>
                <a:ea typeface="+mn-ea"/>
                <a:cs typeface="+mn-cs"/>
              </a:rPr>
              <a:t>Puppets: If any new puppets are needed to tell the story on their storyboard, students can use additional copies of </a:t>
            </a:r>
            <a:r>
              <a:rPr lang="en-US" sz="1200" i="1" kern="1200" dirty="0">
                <a:solidFill>
                  <a:schemeClr val="tx1"/>
                </a:solidFill>
                <a:effectLst/>
                <a:latin typeface="+mn-lt"/>
                <a:ea typeface="+mn-ea"/>
                <a:cs typeface="+mn-cs"/>
              </a:rPr>
              <a:t>Handout 1: Puppet Outline </a:t>
            </a:r>
            <a:r>
              <a:rPr lang="en-US" sz="1200" kern="1200" dirty="0">
                <a:solidFill>
                  <a:schemeClr val="tx1"/>
                </a:solidFill>
                <a:effectLst/>
                <a:latin typeface="+mn-lt"/>
                <a:ea typeface="+mn-ea"/>
                <a:cs typeface="+mn-cs"/>
              </a:rPr>
              <a:t>and craft sticks to create them.</a:t>
            </a:r>
          </a:p>
          <a:p>
            <a:pPr lvl="1"/>
            <a:r>
              <a:rPr lang="en-US" sz="1200" kern="1200" dirty="0">
                <a:solidFill>
                  <a:schemeClr val="tx1"/>
                </a:solidFill>
                <a:effectLst/>
                <a:latin typeface="+mn-lt"/>
                <a:ea typeface="+mn-ea"/>
                <a:cs typeface="+mn-cs"/>
              </a:rPr>
              <a:t>Props: Students can use </a:t>
            </a:r>
            <a:r>
              <a:rPr lang="en-US" sz="1200" i="1" kern="1200" dirty="0">
                <a:solidFill>
                  <a:schemeClr val="tx1"/>
                </a:solidFill>
                <a:effectLst/>
                <a:latin typeface="+mn-lt"/>
                <a:ea typeface="+mn-ea"/>
                <a:cs typeface="+mn-cs"/>
              </a:rPr>
              <a:t>Handout 2: Props</a:t>
            </a:r>
            <a:r>
              <a:rPr lang="en-US" sz="1200" kern="1200" dirty="0">
                <a:solidFill>
                  <a:schemeClr val="tx1"/>
                </a:solidFill>
                <a:effectLst/>
                <a:latin typeface="+mn-lt"/>
                <a:ea typeface="+mn-ea"/>
                <a:cs typeface="+mn-cs"/>
              </a:rPr>
              <a:t> and craft sticks to make any new props that are needed.</a:t>
            </a:r>
          </a:p>
          <a:p>
            <a:pPr lvl="1"/>
            <a:r>
              <a:rPr lang="en-US" sz="1200" kern="1200" dirty="0">
                <a:solidFill>
                  <a:schemeClr val="tx1"/>
                </a:solidFill>
                <a:effectLst/>
                <a:latin typeface="+mn-lt"/>
                <a:ea typeface="+mn-ea"/>
                <a:cs typeface="+mn-cs"/>
              </a:rPr>
              <a:t>Backdrop: Students should consider: Where does my story take place? Students may use a large piece of paper (or a couple pieces of paper taped together) to draw a backdrop.</a:t>
            </a:r>
          </a:p>
          <a:p>
            <a:pPr lvl="0"/>
            <a:r>
              <a:rPr lang="en-US" sz="1200" kern="1200" dirty="0">
                <a:solidFill>
                  <a:schemeClr val="tx1"/>
                </a:solidFill>
                <a:effectLst/>
                <a:latin typeface="+mn-lt"/>
                <a:ea typeface="+mn-ea"/>
                <a:cs typeface="+mn-cs"/>
              </a:rPr>
              <a:t>Display all of the materials in an easily-accessible location and make sure students know where to find everything they need.  It will be easiest to have everything in one place! Because students have already created puppets and props, they should be able to work independently on this phase and decide what they need for their own show.</a:t>
            </a:r>
          </a:p>
          <a:p>
            <a:pPr lvl="0"/>
            <a:r>
              <a:rPr lang="en-US" sz="1200" kern="1200" dirty="0">
                <a:solidFill>
                  <a:schemeClr val="tx1"/>
                </a:solidFill>
                <a:effectLst/>
                <a:latin typeface="+mn-lt"/>
                <a:ea typeface="+mn-ea"/>
                <a:cs typeface="+mn-cs"/>
              </a:rPr>
              <a:t>As the session is wrapping up, have students put their materials back into their labeled bags or folders, and tell them that next session they will finish their puppet show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perform!</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676848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Distribute each student’s puppet show materials and begin the session by reminding students of the steps they must complete to prepare for their puppet show:</a:t>
            </a:r>
          </a:p>
          <a:p>
            <a:pPr lvl="1"/>
            <a:r>
              <a:rPr lang="en-US" sz="1200" kern="1200" dirty="0">
                <a:solidFill>
                  <a:schemeClr val="tx1"/>
                </a:solidFill>
                <a:effectLst/>
                <a:latin typeface="+mn-lt"/>
                <a:ea typeface="+mn-ea"/>
                <a:cs typeface="+mn-cs"/>
              </a:rPr>
              <a:t>Puppets: Students can use </a:t>
            </a:r>
            <a:r>
              <a:rPr lang="en-US" sz="1200" i="1" kern="1200" dirty="0">
                <a:solidFill>
                  <a:schemeClr val="tx1"/>
                </a:solidFill>
                <a:effectLst/>
                <a:latin typeface="+mn-lt"/>
                <a:ea typeface="+mn-ea"/>
                <a:cs typeface="+mn-cs"/>
              </a:rPr>
              <a:t>Handout 1: Puppet Outline</a:t>
            </a:r>
            <a:r>
              <a:rPr lang="en-US" sz="1200" kern="1200" dirty="0">
                <a:solidFill>
                  <a:schemeClr val="tx1"/>
                </a:solidFill>
                <a:effectLst/>
                <a:latin typeface="+mn-lt"/>
                <a:ea typeface="+mn-ea"/>
                <a:cs typeface="+mn-cs"/>
              </a:rPr>
              <a:t> and craft sticks to create any new puppets that are needed.</a:t>
            </a:r>
          </a:p>
          <a:p>
            <a:pPr lvl="1"/>
            <a:r>
              <a:rPr lang="en-US" sz="1200" kern="1200" dirty="0">
                <a:solidFill>
                  <a:schemeClr val="tx1"/>
                </a:solidFill>
                <a:effectLst/>
                <a:latin typeface="+mn-lt"/>
                <a:ea typeface="+mn-ea"/>
                <a:cs typeface="+mn-cs"/>
              </a:rPr>
              <a:t>Props: Students can use </a:t>
            </a:r>
            <a:r>
              <a:rPr lang="en-US" sz="1200" i="1" kern="1200" dirty="0">
                <a:solidFill>
                  <a:schemeClr val="tx1"/>
                </a:solidFill>
                <a:effectLst/>
                <a:latin typeface="+mn-lt"/>
                <a:ea typeface="+mn-ea"/>
                <a:cs typeface="+mn-cs"/>
              </a:rPr>
              <a:t>Handout 2: Props</a:t>
            </a:r>
            <a:r>
              <a:rPr lang="en-US" sz="1200" kern="1200" dirty="0">
                <a:solidFill>
                  <a:schemeClr val="tx1"/>
                </a:solidFill>
                <a:effectLst/>
                <a:latin typeface="+mn-lt"/>
                <a:ea typeface="+mn-ea"/>
                <a:cs typeface="+mn-cs"/>
              </a:rPr>
              <a:t> and craft sticks to make any new props that are needed.</a:t>
            </a:r>
          </a:p>
          <a:p>
            <a:pPr lvl="1"/>
            <a:r>
              <a:rPr lang="en-US" sz="1200" kern="1200" dirty="0">
                <a:solidFill>
                  <a:schemeClr val="tx1"/>
                </a:solidFill>
                <a:effectLst/>
                <a:latin typeface="+mn-lt"/>
                <a:ea typeface="+mn-ea"/>
                <a:cs typeface="+mn-cs"/>
              </a:rPr>
              <a:t>Backdrop: Students should consider: Where does my story take place? Students may use a large piece of paper (or a couple pieces of paper taped together) to draw a backdrop.</a:t>
            </a:r>
          </a:p>
          <a:p>
            <a:pPr lvl="0"/>
            <a:r>
              <a:rPr lang="en-US" sz="1200" kern="1200" dirty="0">
                <a:solidFill>
                  <a:schemeClr val="tx1"/>
                </a:solidFill>
                <a:effectLst/>
                <a:latin typeface="+mn-lt"/>
                <a:ea typeface="+mn-ea"/>
                <a:cs typeface="+mn-cs"/>
              </a:rPr>
              <a:t>Tell students that once they finish these steps, they should begin to practice! They should use their storyboard as a reminder of the story they planned.</a:t>
            </a:r>
          </a:p>
          <a:p>
            <a:pPr lvl="0"/>
            <a:r>
              <a:rPr lang="en-US" sz="1200" kern="1200" dirty="0">
                <a:solidFill>
                  <a:schemeClr val="tx1"/>
                </a:solidFill>
                <a:effectLst/>
                <a:latin typeface="+mn-lt"/>
                <a:ea typeface="+mn-ea"/>
                <a:cs typeface="+mn-cs"/>
              </a:rPr>
              <a:t>Deduct 20 minutes from the end of the session and set the timer on the presentation. Tell students how much time they have left until showtime and then instruct students to get to work. Occasionally remind them of the time that remains!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4371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Instruct the class to sit on the floor in a circle or semi-circle, and join the students by sitting at their level. Then begin the first session by reading the following Wings Words to Live By excerpt aloud: “I soar with wings.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Let me tell you why. I learn lots of skills that help me reach the sky. I love and accept who I am on the inside.” </a:t>
            </a:r>
          </a:p>
          <a:p>
            <a:pPr lvl="0"/>
            <a:r>
              <a:rPr lang="en-US" sz="1200" kern="1200" dirty="0">
                <a:solidFill>
                  <a:schemeClr val="tx1"/>
                </a:solidFill>
                <a:effectLst/>
                <a:latin typeface="+mn-lt"/>
                <a:ea typeface="+mn-ea"/>
                <a:cs typeface="+mn-cs"/>
              </a:rPr>
              <a:t>Repeat the last line: “I love and accept who I am on the inside.”</a:t>
            </a:r>
          </a:p>
          <a:p>
            <a:pPr lvl="0"/>
            <a:r>
              <a:rPr lang="en-US" sz="1200" kern="1200" dirty="0">
                <a:solidFill>
                  <a:schemeClr val="tx1"/>
                </a:solidFill>
                <a:effectLst/>
                <a:latin typeface="+mn-lt"/>
                <a:ea typeface="+mn-ea"/>
                <a:cs typeface="+mn-cs"/>
              </a:rPr>
              <a:t>Click once and ask students: What does “on the inside” mean? Ensure students understand that “on the inside” refers to the way you think, feel and act…not what you look like!</a:t>
            </a:r>
          </a:p>
          <a:p>
            <a:pPr lvl="0"/>
            <a:r>
              <a:rPr lang="en-US" sz="1200" kern="1200" dirty="0">
                <a:solidFill>
                  <a:schemeClr val="tx1"/>
                </a:solidFill>
                <a:effectLst/>
                <a:latin typeface="+mn-lt"/>
                <a:ea typeface="+mn-ea"/>
                <a:cs typeface="+mn-cs"/>
              </a:rPr>
              <a:t>Click again to display a few different traits/qualities. Read them one at a time and have the class help you decide whether these words describe a person on the outside or inside. As students answer, click to reveal the answer next to each word.</a:t>
            </a:r>
          </a:p>
          <a:p>
            <a:pPr lvl="1"/>
            <a:r>
              <a:rPr lang="en-US" sz="1200" kern="1200" dirty="0">
                <a:solidFill>
                  <a:schemeClr val="tx1"/>
                </a:solidFill>
                <a:effectLst/>
                <a:latin typeface="+mn-lt"/>
                <a:ea typeface="+mn-ea"/>
                <a:cs typeface="+mn-cs"/>
              </a:rPr>
              <a:t>Tall [click to reveal “outside”]</a:t>
            </a:r>
          </a:p>
          <a:p>
            <a:pPr lvl="1"/>
            <a:r>
              <a:rPr lang="en-US" sz="1200" kern="1200" dirty="0">
                <a:solidFill>
                  <a:schemeClr val="tx1"/>
                </a:solidFill>
                <a:effectLst/>
                <a:latin typeface="+mn-lt"/>
                <a:ea typeface="+mn-ea"/>
                <a:cs typeface="+mn-cs"/>
              </a:rPr>
              <a:t>Loves to read [click to reveal “inside”]</a:t>
            </a:r>
          </a:p>
          <a:p>
            <a:pPr lvl="1"/>
            <a:r>
              <a:rPr lang="en-US" sz="1200" kern="1200" dirty="0">
                <a:solidFill>
                  <a:schemeClr val="tx1"/>
                </a:solidFill>
                <a:effectLst/>
                <a:latin typeface="+mn-lt"/>
                <a:ea typeface="+mn-ea"/>
                <a:cs typeface="+mn-cs"/>
              </a:rPr>
              <a:t>Doesn’t like sports [click to reveal “inside”]</a:t>
            </a:r>
          </a:p>
          <a:p>
            <a:pPr lvl="1"/>
            <a:r>
              <a:rPr lang="en-US" sz="1200" kern="1200" dirty="0">
                <a:solidFill>
                  <a:schemeClr val="tx1"/>
                </a:solidFill>
                <a:effectLst/>
                <a:latin typeface="+mn-lt"/>
                <a:ea typeface="+mn-ea"/>
                <a:cs typeface="+mn-cs"/>
              </a:rPr>
              <a:t>Curly hair [click to reveal “outside”]</a:t>
            </a:r>
          </a:p>
          <a:p>
            <a:pPr lvl="1"/>
            <a:r>
              <a:rPr lang="en-US" sz="1200" kern="1200" dirty="0">
                <a:solidFill>
                  <a:schemeClr val="tx1"/>
                </a:solidFill>
                <a:effectLst/>
                <a:latin typeface="+mn-lt"/>
                <a:ea typeface="+mn-ea"/>
                <a:cs typeface="+mn-cs"/>
              </a:rPr>
              <a:t>Friendly [click to reveal “inside”]</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4228184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Once the timer goes off, it’s presentation time! Arrange students in groups of two or three and assign the groups to specific areas around the classroom. Try to choose locations where the students can tape or prop their backdrop against a wall or table.</a:t>
            </a:r>
          </a:p>
          <a:p>
            <a:pPr lvl="0"/>
            <a:r>
              <a:rPr lang="en-US" sz="1200" kern="1200" dirty="0">
                <a:solidFill>
                  <a:schemeClr val="tx1"/>
                </a:solidFill>
                <a:effectLst/>
                <a:latin typeface="+mn-lt"/>
                <a:ea typeface="+mn-ea"/>
                <a:cs typeface="+mn-cs"/>
              </a:rPr>
              <a:t>Explain that students should take turns performing their shows to each other. As they watch each other’s shows, they should think about the emotion that their partner’s puppet felt and how they controlled their actions! At the end of each show, the student(s) in the audience should think about the show and say: </a:t>
            </a:r>
          </a:p>
          <a:p>
            <a:pPr lvl="1"/>
            <a:r>
              <a:rPr lang="en-US" sz="1200" kern="1200" dirty="0">
                <a:solidFill>
                  <a:schemeClr val="tx1"/>
                </a:solidFill>
                <a:effectLst/>
                <a:latin typeface="+mn-lt"/>
                <a:ea typeface="+mn-ea"/>
                <a:cs typeface="+mn-cs"/>
              </a:rPr>
              <a:t>Click once: I think you felt ___________! </a:t>
            </a:r>
          </a:p>
          <a:p>
            <a:pPr lvl="1"/>
            <a:r>
              <a:rPr lang="en-US" sz="1200" kern="1200" dirty="0">
                <a:solidFill>
                  <a:schemeClr val="tx1"/>
                </a:solidFill>
                <a:effectLst/>
                <a:latin typeface="+mn-lt"/>
                <a:ea typeface="+mn-ea"/>
                <a:cs typeface="+mn-cs"/>
              </a:rPr>
              <a:t>Click again: I could tell you did a Control Check because___________.</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1482350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Instructor Notes: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Bring the class back together and conclude by passing out a copy of </a:t>
            </a:r>
            <a:r>
              <a:rPr lang="en-US" sz="1200" i="1" kern="1200" dirty="0">
                <a:solidFill>
                  <a:schemeClr val="tx1"/>
                </a:solidFill>
                <a:effectLst/>
                <a:latin typeface="+mn-lt"/>
                <a:ea typeface="+mn-ea"/>
                <a:cs typeface="+mn-cs"/>
              </a:rPr>
              <a:t>Handout 5: Goal-Setting </a:t>
            </a:r>
            <a:r>
              <a:rPr lang="en-US" sz="1200" kern="1200" dirty="0">
                <a:solidFill>
                  <a:schemeClr val="tx1"/>
                </a:solidFill>
                <a:effectLst/>
                <a:latin typeface="+mn-lt"/>
                <a:ea typeface="+mn-ea"/>
                <a:cs typeface="+mn-cs"/>
              </a:rPr>
              <a:t>to each student. Read through it together and explain that every student will set a goal for the next time they feel the emotion that they acted out in their puppet show. </a:t>
            </a:r>
          </a:p>
          <a:p>
            <a:pPr lvl="0"/>
            <a:r>
              <a:rPr lang="en-US" sz="1200" kern="1200" dirty="0">
                <a:solidFill>
                  <a:schemeClr val="tx1"/>
                </a:solidFill>
                <a:effectLst/>
                <a:latin typeface="+mn-lt"/>
                <a:ea typeface="+mn-ea"/>
                <a:cs typeface="+mn-cs"/>
              </a:rPr>
              <a:t>Give the example: If my puppet show was about a time that I felt embarrassed, I might say: The next time I feel </a:t>
            </a:r>
            <a:r>
              <a:rPr lang="en-US" sz="1200" u="sng" kern="1200" dirty="0">
                <a:solidFill>
                  <a:schemeClr val="tx1"/>
                </a:solidFill>
                <a:effectLst/>
                <a:latin typeface="+mn-lt"/>
                <a:ea typeface="+mn-ea"/>
                <a:cs typeface="+mn-cs"/>
              </a:rPr>
              <a:t>embarrassed</a:t>
            </a:r>
            <a:r>
              <a:rPr lang="en-US" sz="1200" kern="1200" dirty="0">
                <a:solidFill>
                  <a:schemeClr val="tx1"/>
                </a:solidFill>
                <a:effectLst/>
                <a:latin typeface="+mn-lt"/>
                <a:ea typeface="+mn-ea"/>
                <a:cs typeface="+mn-cs"/>
              </a:rPr>
              <a:t>, I will </a:t>
            </a:r>
            <a:r>
              <a:rPr lang="en-US" sz="1200" u="sng" kern="1200" dirty="0">
                <a:solidFill>
                  <a:schemeClr val="tx1"/>
                </a:solidFill>
                <a:effectLst/>
                <a:latin typeface="+mn-lt"/>
                <a:ea typeface="+mn-ea"/>
                <a:cs typeface="+mn-cs"/>
              </a:rPr>
              <a:t>take a deep breath and remember that every one makes mistakes</a:t>
            </a:r>
            <a:r>
              <a:rPr lang="en-US" sz="1200" kern="1200" dirty="0">
                <a:solidFill>
                  <a:schemeClr val="tx1"/>
                </a:solidFill>
                <a:effectLst/>
                <a:latin typeface="+mn-lt"/>
                <a:ea typeface="+mn-ea"/>
                <a:cs typeface="+mn-cs"/>
              </a:rPr>
              <a:t>! I could then draw a picture of myself closing my eyes and taking a deep breath.</a:t>
            </a:r>
          </a:p>
          <a:p>
            <a:pPr lvl="0"/>
            <a:r>
              <a:rPr lang="en-US" sz="1200" kern="1200" dirty="0">
                <a:solidFill>
                  <a:schemeClr val="tx1"/>
                </a:solidFill>
                <a:effectLst/>
                <a:latin typeface="+mn-lt"/>
                <a:ea typeface="+mn-ea"/>
                <a:cs typeface="+mn-cs"/>
              </a:rPr>
              <a:t>Encourage each student to think about what they could try to do in the future to control their impulses and make positive choices.</a:t>
            </a:r>
          </a:p>
          <a:p>
            <a:pPr lvl="0"/>
            <a:r>
              <a:rPr lang="en-US" sz="1200" kern="1200" dirty="0">
                <a:solidFill>
                  <a:schemeClr val="tx1"/>
                </a:solidFill>
                <a:effectLst/>
                <a:latin typeface="+mn-lt"/>
                <a:ea typeface="+mn-ea"/>
                <a:cs typeface="+mn-cs"/>
              </a:rPr>
              <a:t>Before students get to work, read aloud the following portion of the Wings Words to Live By and encourage students to join you as you say:</a:t>
            </a:r>
          </a:p>
          <a:p>
            <a:r>
              <a:rPr lang="en-US" sz="1200" kern="1200" dirty="0">
                <a:solidFill>
                  <a:schemeClr val="tx1"/>
                </a:solidFill>
                <a:effectLst/>
                <a:latin typeface="+mn-lt"/>
                <a:ea typeface="+mn-ea"/>
                <a:cs typeface="+mn-cs"/>
              </a:rPr>
              <a:t>I soar with wings.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Let me tell you why.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learn lots of skills that help me reach the sky.</a:t>
            </a:r>
          </a:p>
          <a:p>
            <a:r>
              <a:rPr lang="en-US" sz="1200" kern="1200" dirty="0">
                <a:solidFill>
                  <a:schemeClr val="tx1"/>
                </a:solidFill>
                <a:effectLst/>
                <a:latin typeface="+mn-lt"/>
                <a:ea typeface="+mn-ea"/>
                <a:cs typeface="+mn-cs"/>
              </a:rPr>
              <a:t>I love and accept who I am on the inside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I know my emotions are nothing to hide.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Life’s full of surprises that make me feel different ways.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I can control myself, I’ll have much better days.</a:t>
            </a:r>
          </a:p>
          <a:p>
            <a:pPr lvl="0"/>
            <a:r>
              <a:rPr lang="en-US" sz="1200" kern="1200" dirty="0">
                <a:solidFill>
                  <a:schemeClr val="tx1"/>
                </a:solidFill>
                <a:effectLst/>
                <a:latin typeface="+mn-lt"/>
                <a:ea typeface="+mn-ea"/>
                <a:cs typeface="+mn-cs"/>
              </a:rPr>
              <a:t>Explain that by setting a goal, students are using all of the skills they have learned to soar, reach the sky and have much better days!</a:t>
            </a:r>
          </a:p>
          <a:p>
            <a:pPr lvl="0"/>
            <a:r>
              <a:rPr lang="en-US" sz="1200" kern="1200" dirty="0">
                <a:solidFill>
                  <a:schemeClr val="tx1"/>
                </a:solidFill>
                <a:effectLst/>
                <a:latin typeface="+mn-lt"/>
                <a:ea typeface="+mn-ea"/>
                <a:cs typeface="+mn-cs"/>
              </a:rPr>
              <a:t>Then encourage students to begin their goal-setting. If you think it will be helpful for students to discuss their goal with a peer before working individually, encourage them to do so.</a:t>
            </a:r>
          </a:p>
          <a:p>
            <a:pPr lvl="0"/>
            <a:r>
              <a:rPr lang="en-US" sz="1200" kern="1200" dirty="0">
                <a:solidFill>
                  <a:schemeClr val="tx1"/>
                </a:solidFill>
                <a:effectLst/>
                <a:latin typeface="+mn-lt"/>
                <a:ea typeface="+mn-ea"/>
                <a:cs typeface="+mn-cs"/>
              </a:rPr>
              <a:t>Once students’ work is complete, collect their goal sheets and display them in the classroom. Or, if this is not possible, try to incorporate time for goal-sharing into the next several sessions.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79219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Encourage students to think about one “inside” quality that they like about themselves, and challenge them to come up with a silent hand signal, gesture, or movement that demonstrates this quality. </a:t>
            </a:r>
          </a:p>
          <a:p>
            <a:pPr lvl="0"/>
            <a:r>
              <a:rPr lang="en-US" sz="1200" kern="1200" dirty="0">
                <a:solidFill>
                  <a:schemeClr val="tx1"/>
                </a:solidFill>
                <a:effectLst/>
                <a:latin typeface="+mn-lt"/>
                <a:ea typeface="+mn-ea"/>
                <a:cs typeface="+mn-cs"/>
              </a:rPr>
              <a:t>Explain, for instance, that if someone enjoys drawing, they could pretend one hand is a piece of paper and then use the other hand to pretend to draw on it. </a:t>
            </a:r>
          </a:p>
          <a:p>
            <a:pPr lvl="0"/>
            <a:r>
              <a:rPr lang="en-US" sz="1200" kern="1200" dirty="0">
                <a:solidFill>
                  <a:schemeClr val="tx1"/>
                </a:solidFill>
                <a:effectLst/>
                <a:latin typeface="+mn-lt"/>
                <a:ea typeface="+mn-ea"/>
                <a:cs typeface="+mn-cs"/>
              </a:rPr>
              <a:t>Give students a moment to think of a gesture or movement. Then instruct students to stand up, and silently begin making their gesture. As students make these movements, encourage them to look around and observe what their peers are doing.</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92722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Once students have a chance to look around and observe their peers, instruct them to sit back down. </a:t>
            </a:r>
          </a:p>
          <a:p>
            <a:pPr lvl="0"/>
            <a:r>
              <a:rPr lang="en-US" sz="1200" kern="1200" dirty="0">
                <a:solidFill>
                  <a:schemeClr val="tx1"/>
                </a:solidFill>
                <a:effectLst/>
                <a:latin typeface="+mn-lt"/>
                <a:ea typeface="+mn-ea"/>
                <a:cs typeface="+mn-cs"/>
              </a:rPr>
              <a:t>Then ask: What did you notice as you looked around?</a:t>
            </a:r>
          </a:p>
          <a:p>
            <a:pPr lvl="0"/>
            <a:r>
              <a:rPr lang="en-US" sz="1200" kern="1200" dirty="0">
                <a:solidFill>
                  <a:schemeClr val="tx1"/>
                </a:solidFill>
                <a:effectLst/>
                <a:latin typeface="+mn-lt"/>
                <a:ea typeface="+mn-ea"/>
                <a:cs typeface="+mn-cs"/>
              </a:rPr>
              <a:t>Lead the class in making the observation that most (if not all) students were making different movements. This shows that we are all unique and all have different qualities that we like about ourselves!</a:t>
            </a:r>
          </a:p>
          <a:p>
            <a:pPr lvl="0"/>
            <a:r>
              <a:rPr lang="en-US" sz="1200" kern="1200" dirty="0">
                <a:solidFill>
                  <a:schemeClr val="tx1"/>
                </a:solidFill>
                <a:effectLst/>
                <a:latin typeface="+mn-lt"/>
                <a:ea typeface="+mn-ea"/>
                <a:cs typeface="+mn-cs"/>
              </a:rPr>
              <a:t>Click and explain that these qualities are called our </a:t>
            </a:r>
            <a:r>
              <a:rPr lang="en-US" sz="1200" i="1" kern="1200" dirty="0">
                <a:solidFill>
                  <a:schemeClr val="tx1"/>
                </a:solidFill>
                <a:effectLst/>
                <a:latin typeface="+mn-lt"/>
                <a:ea typeface="+mn-ea"/>
                <a:cs typeface="+mn-cs"/>
              </a:rPr>
              <a:t>strengths­. </a:t>
            </a:r>
            <a:r>
              <a:rPr lang="en-US" sz="1200" kern="1200" dirty="0">
                <a:solidFill>
                  <a:schemeClr val="tx1"/>
                </a:solidFill>
                <a:effectLst/>
                <a:latin typeface="+mn-lt"/>
                <a:ea typeface="+mn-ea"/>
                <a:cs typeface="+mn-cs"/>
              </a:rPr>
              <a:t>Strengths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things that we are good at and proud of about ourselves. </a:t>
            </a:r>
          </a:p>
          <a:p>
            <a:pPr lvl="0"/>
            <a:r>
              <a:rPr lang="en-US" sz="1200" kern="1200" dirty="0">
                <a:solidFill>
                  <a:schemeClr val="tx1"/>
                </a:solidFill>
                <a:effectLst/>
                <a:latin typeface="+mn-lt"/>
                <a:ea typeface="+mn-ea"/>
                <a:cs typeface="+mn-cs"/>
              </a:rPr>
              <a:t>Click again and explain: Because we are all different, we all have different strengths.</a:t>
            </a:r>
          </a:p>
          <a:p>
            <a:pPr lvl="0"/>
            <a:r>
              <a:rPr lang="en-US" sz="1200" kern="1200" dirty="0">
                <a:solidFill>
                  <a:schemeClr val="tx1"/>
                </a:solidFill>
                <a:effectLst/>
                <a:latin typeface="+mn-lt"/>
                <a:ea typeface="+mn-ea"/>
                <a:cs typeface="+mn-cs"/>
              </a:rPr>
              <a:t>Ask a few students to verbally share the strength that they just acted out. You may choose to kick off the discussion by sharing your own.</a:t>
            </a:r>
          </a:p>
          <a:p>
            <a:pPr lvl="0"/>
            <a:r>
              <a:rPr lang="en-US" sz="1200" kern="1200" dirty="0">
                <a:solidFill>
                  <a:schemeClr val="tx1"/>
                </a:solidFill>
                <a:effectLst/>
                <a:latin typeface="+mn-lt"/>
                <a:ea typeface="+mn-ea"/>
                <a:cs typeface="+mn-cs"/>
              </a:rPr>
              <a:t>Once a few students have shared, stress again that everyone has their own strengths. While we may share some of the same strengths, we also have different strengths.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314109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Move on to introduce the concept of a weakness. Explain that a weakness is something that you may not be very good at or something that you have to work really hard at. We should never be embarrassed about our weaknesses, because everyone has them! It just means that we have to work a little harder in this area.</a:t>
            </a:r>
          </a:p>
          <a:p>
            <a:pPr lvl="0"/>
            <a:r>
              <a:rPr lang="en-US" sz="1200" kern="1200" dirty="0">
                <a:solidFill>
                  <a:schemeClr val="tx1"/>
                </a:solidFill>
                <a:effectLst/>
                <a:latin typeface="+mn-lt"/>
                <a:ea typeface="+mn-ea"/>
                <a:cs typeface="+mn-cs"/>
              </a:rPr>
              <a:t>Click to display the weakness: It is hard for me to be neat and organized. </a:t>
            </a:r>
          </a:p>
          <a:p>
            <a:pPr lvl="0"/>
            <a:r>
              <a:rPr lang="en-US" sz="1200" kern="1200" dirty="0">
                <a:solidFill>
                  <a:schemeClr val="tx1"/>
                </a:solidFill>
                <a:effectLst/>
                <a:latin typeface="+mn-lt"/>
                <a:ea typeface="+mn-ea"/>
                <a:cs typeface="+mn-cs"/>
              </a:rPr>
              <a:t>Ask the class to:</a:t>
            </a:r>
          </a:p>
          <a:p>
            <a:pPr lvl="1"/>
            <a:r>
              <a:rPr lang="en-US" sz="1200" kern="1200" dirty="0">
                <a:solidFill>
                  <a:schemeClr val="tx1"/>
                </a:solidFill>
                <a:effectLst/>
                <a:latin typeface="+mn-lt"/>
                <a:ea typeface="+mn-ea"/>
                <a:cs typeface="+mn-cs"/>
              </a:rPr>
              <a:t>1. Consider if they have this weakness. If they do, encourage them to give a thumbs up. Remind students that weaknesses are never something to be ashamed of.</a:t>
            </a:r>
          </a:p>
          <a:p>
            <a:pPr lvl="1"/>
            <a:r>
              <a:rPr lang="en-US" sz="1200" kern="1200" dirty="0">
                <a:solidFill>
                  <a:schemeClr val="tx1"/>
                </a:solidFill>
                <a:effectLst/>
                <a:latin typeface="+mn-lt"/>
                <a:ea typeface="+mn-ea"/>
                <a:cs typeface="+mn-cs"/>
              </a:rPr>
              <a:t>2. Discuss: </a:t>
            </a:r>
          </a:p>
          <a:p>
            <a:pPr lvl="2"/>
            <a:r>
              <a:rPr lang="en-US" sz="1200" kern="1200" dirty="0">
                <a:solidFill>
                  <a:schemeClr val="tx1"/>
                </a:solidFill>
                <a:effectLst/>
                <a:latin typeface="+mn-lt"/>
                <a:ea typeface="+mn-ea"/>
                <a:cs typeface="+mn-cs"/>
              </a:rPr>
              <a:t>How could someone get better at this weakness?</a:t>
            </a:r>
          </a:p>
          <a:p>
            <a:pPr lvl="2"/>
            <a:r>
              <a:rPr lang="en-US" sz="1200" kern="1200" dirty="0">
                <a:solidFill>
                  <a:schemeClr val="tx1"/>
                </a:solidFill>
                <a:effectLst/>
                <a:latin typeface="+mn-lt"/>
                <a:ea typeface="+mn-ea"/>
                <a:cs typeface="+mn-cs"/>
              </a:rPr>
              <a:t>Who could we ask to help us with this weakness?</a:t>
            </a:r>
          </a:p>
          <a:p>
            <a:pPr lvl="0"/>
            <a:r>
              <a:rPr lang="en-US" sz="1200" kern="1200" dirty="0">
                <a:solidFill>
                  <a:schemeClr val="tx1"/>
                </a:solidFill>
                <a:effectLst/>
                <a:latin typeface="+mn-lt"/>
                <a:ea typeface="+mn-ea"/>
                <a:cs typeface="+mn-cs"/>
              </a:rPr>
              <a:t>Click to remove this weakness and display the next one. Continue to follow the directions above for the following three weaknesses*:</a:t>
            </a:r>
          </a:p>
          <a:p>
            <a:pPr lvl="1"/>
            <a:r>
              <a:rPr lang="en-US" sz="1200" kern="1200" dirty="0">
                <a:solidFill>
                  <a:schemeClr val="tx1"/>
                </a:solidFill>
                <a:effectLst/>
                <a:latin typeface="+mn-lt"/>
                <a:ea typeface="+mn-ea"/>
                <a:cs typeface="+mn-cs"/>
              </a:rPr>
              <a:t>Math is hard for me.</a:t>
            </a:r>
          </a:p>
          <a:p>
            <a:pPr lvl="1"/>
            <a:r>
              <a:rPr lang="en-US" sz="1200" kern="1200" dirty="0">
                <a:solidFill>
                  <a:schemeClr val="tx1"/>
                </a:solidFill>
                <a:effectLst/>
                <a:latin typeface="+mn-lt"/>
                <a:ea typeface="+mn-ea"/>
                <a:cs typeface="+mn-cs"/>
              </a:rPr>
              <a:t>I can have trouble listening.</a:t>
            </a:r>
          </a:p>
          <a:p>
            <a:pPr lvl="1"/>
            <a:r>
              <a:rPr lang="en-US" sz="1200" kern="1200" dirty="0">
                <a:solidFill>
                  <a:schemeClr val="tx1"/>
                </a:solidFill>
                <a:effectLst/>
                <a:latin typeface="+mn-lt"/>
                <a:ea typeface="+mn-ea"/>
                <a:cs typeface="+mn-cs"/>
              </a:rPr>
              <a:t>Reading is hard for me.</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If there are other weakness(es) with which your class struggles, feel free to edit the presentation!</a:t>
            </a:r>
          </a:p>
          <a:p>
            <a:pPr lvl="0"/>
            <a:r>
              <a:rPr lang="en-US" sz="1200" kern="1200" dirty="0">
                <a:solidFill>
                  <a:schemeClr val="tx1"/>
                </a:solidFill>
                <a:effectLst/>
                <a:latin typeface="+mn-lt"/>
                <a:ea typeface="+mn-ea"/>
                <a:cs typeface="+mn-cs"/>
              </a:rPr>
              <a:t>Click to remove the final weakness and again display the original picture. Before moving to the next side, reiterate that every person in the world has weaknesses, and no one should ever be embarrassed about them! Instead, we should try to work on our weaknesses so they get better, and ask for help when we need it.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452510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Ask students if they’ve ever been able to use one of their strengths to help someone else with one of their weaknesses. Or, in simpler words: Have you ever used what you’re good at to help someone else? Invite a couple students to share.</a:t>
            </a:r>
          </a:p>
          <a:p>
            <a:pPr lvl="0"/>
            <a:r>
              <a:rPr lang="en-US" sz="1200" kern="1200" dirty="0">
                <a:solidFill>
                  <a:schemeClr val="tx1"/>
                </a:solidFill>
                <a:effectLst/>
                <a:latin typeface="+mn-lt"/>
                <a:ea typeface="+mn-ea"/>
                <a:cs typeface="+mn-cs"/>
              </a:rPr>
              <a:t>Ask for two student volunteers who would like to be actors. Tell one volunteer that s/he is now Student #1, and tell the other student that s/he is now Student #2.</a:t>
            </a:r>
          </a:p>
          <a:p>
            <a:pPr lvl="0"/>
            <a:r>
              <a:rPr lang="en-US" sz="1200" kern="1200" dirty="0">
                <a:solidFill>
                  <a:schemeClr val="tx1"/>
                </a:solidFill>
                <a:effectLst/>
                <a:latin typeface="+mn-lt"/>
                <a:ea typeface="+mn-ea"/>
                <a:cs typeface="+mn-cs"/>
              </a:rPr>
              <a:t>Click once to display two stick figures with the following descriptors:</a:t>
            </a:r>
          </a:p>
          <a:p>
            <a:pPr lvl="1"/>
            <a:r>
              <a:rPr lang="en-US" sz="1200" kern="1200" dirty="0">
                <a:solidFill>
                  <a:schemeClr val="tx1"/>
                </a:solidFill>
                <a:effectLst/>
                <a:latin typeface="+mn-lt"/>
                <a:ea typeface="+mn-ea"/>
                <a:cs typeface="+mn-cs"/>
              </a:rPr>
              <a:t>Student #1: Is shy</a:t>
            </a:r>
          </a:p>
          <a:p>
            <a:pPr lvl="1"/>
            <a:r>
              <a:rPr lang="en-US" sz="1200" kern="1200" dirty="0">
                <a:solidFill>
                  <a:schemeClr val="tx1"/>
                </a:solidFill>
                <a:effectLst/>
                <a:latin typeface="+mn-lt"/>
                <a:ea typeface="+mn-ea"/>
                <a:cs typeface="+mn-cs"/>
              </a:rPr>
              <a:t>Student #2: Makes friends easily</a:t>
            </a:r>
          </a:p>
          <a:p>
            <a:pPr lvl="0"/>
            <a:r>
              <a:rPr lang="en-US" sz="1200" kern="1200" dirty="0">
                <a:solidFill>
                  <a:schemeClr val="tx1"/>
                </a:solidFill>
                <a:effectLst/>
                <a:latin typeface="+mn-lt"/>
                <a:ea typeface="+mn-ea"/>
                <a:cs typeface="+mn-cs"/>
              </a:rPr>
              <a:t>Read the descriptors to the class and then ask: How could one of these students use his/her strength to help the other student?</a:t>
            </a:r>
          </a:p>
          <a:p>
            <a:pPr lvl="0"/>
            <a:r>
              <a:rPr lang="en-US" sz="1200" kern="1200" dirty="0">
                <a:solidFill>
                  <a:schemeClr val="tx1"/>
                </a:solidFill>
                <a:effectLst/>
                <a:latin typeface="+mn-lt"/>
                <a:ea typeface="+mn-ea"/>
                <a:cs typeface="+mn-cs"/>
              </a:rPr>
              <a:t>Invite a couple students to share their ideas. Then ask the volunteer actors to act out how Student #2 could help Student #1. If the students are unsure, you may suggest that Student #2 ask Student #1 if s/he would like to play a game together.</a:t>
            </a:r>
          </a:p>
          <a:p>
            <a:pPr lvl="0"/>
            <a:r>
              <a:rPr lang="en-US" sz="1200" kern="1200" dirty="0">
                <a:solidFill>
                  <a:schemeClr val="tx1"/>
                </a:solidFill>
                <a:effectLst/>
                <a:latin typeface="+mn-lt"/>
                <a:ea typeface="+mn-ea"/>
                <a:cs typeface="+mn-cs"/>
              </a:rPr>
              <a:t>Next, divide students into pairs, and assign one student in each pair to be Student #1 and the other student to be Student #2. </a:t>
            </a:r>
          </a:p>
          <a:p>
            <a:pPr lvl="0"/>
            <a:r>
              <a:rPr lang="en-US" sz="1200" kern="1200" dirty="0">
                <a:solidFill>
                  <a:schemeClr val="tx1"/>
                </a:solidFill>
                <a:effectLst/>
                <a:latin typeface="+mn-lt"/>
                <a:ea typeface="+mn-ea"/>
                <a:cs typeface="+mn-cs"/>
              </a:rPr>
              <a:t>Explain that each pair is going to act out a few new scenarios. </a:t>
            </a:r>
          </a:p>
          <a:p>
            <a:pPr lvl="0"/>
            <a:r>
              <a:rPr lang="en-US" sz="1200" kern="1200" dirty="0">
                <a:solidFill>
                  <a:schemeClr val="tx1"/>
                </a:solidFill>
                <a:effectLst/>
                <a:latin typeface="+mn-lt"/>
                <a:ea typeface="+mn-ea"/>
                <a:cs typeface="+mn-cs"/>
              </a:rPr>
              <a:t>Click to display each of the following scenarios. Each time, instruct the student pairs to act out how one student could use their strength to help the other student with their weakness.</a:t>
            </a:r>
          </a:p>
          <a:p>
            <a:pPr lvl="1"/>
            <a:r>
              <a:rPr lang="en-US" sz="1200" kern="1200" dirty="0">
                <a:solidFill>
                  <a:schemeClr val="tx1"/>
                </a:solidFill>
                <a:effectLst/>
                <a:latin typeface="+mn-lt"/>
                <a:ea typeface="+mn-ea"/>
                <a:cs typeface="+mn-cs"/>
              </a:rPr>
              <a:t>Scenario 2:</a:t>
            </a:r>
          </a:p>
          <a:p>
            <a:pPr lvl="2"/>
            <a:r>
              <a:rPr lang="en-US" sz="1200" kern="1200" dirty="0">
                <a:solidFill>
                  <a:schemeClr val="tx1"/>
                </a:solidFill>
                <a:effectLst/>
                <a:latin typeface="+mn-lt"/>
                <a:ea typeface="+mn-ea"/>
                <a:cs typeface="+mn-cs"/>
              </a:rPr>
              <a:t>Student #1: Has trouble with letter sounds</a:t>
            </a:r>
          </a:p>
          <a:p>
            <a:pPr lvl="2"/>
            <a:r>
              <a:rPr lang="en-US" sz="1200" kern="1200" dirty="0">
                <a:solidFill>
                  <a:schemeClr val="tx1"/>
                </a:solidFill>
                <a:effectLst/>
                <a:latin typeface="+mn-lt"/>
                <a:ea typeface="+mn-ea"/>
                <a:cs typeface="+mn-cs"/>
              </a:rPr>
              <a:t>Student #2: Loves to read aloud</a:t>
            </a:r>
          </a:p>
          <a:p>
            <a:pPr lvl="1"/>
            <a:r>
              <a:rPr lang="en-US" sz="1200" kern="1200" dirty="0">
                <a:solidFill>
                  <a:schemeClr val="tx1"/>
                </a:solidFill>
                <a:effectLst/>
                <a:latin typeface="+mn-lt"/>
                <a:ea typeface="+mn-ea"/>
                <a:cs typeface="+mn-cs"/>
              </a:rPr>
              <a:t>Scenario 3:</a:t>
            </a:r>
          </a:p>
          <a:p>
            <a:pPr lvl="2"/>
            <a:r>
              <a:rPr lang="en-US" sz="1200" kern="1200" dirty="0">
                <a:solidFill>
                  <a:schemeClr val="tx1"/>
                </a:solidFill>
                <a:effectLst/>
                <a:latin typeface="+mn-lt"/>
                <a:ea typeface="+mn-ea"/>
                <a:cs typeface="+mn-cs"/>
              </a:rPr>
              <a:t>Student #1: Always follows directions </a:t>
            </a:r>
          </a:p>
          <a:p>
            <a:pPr lvl="2"/>
            <a:r>
              <a:rPr lang="en-US" sz="1200" kern="1200" dirty="0">
                <a:solidFill>
                  <a:schemeClr val="tx1"/>
                </a:solidFill>
                <a:effectLst/>
                <a:latin typeface="+mn-lt"/>
                <a:ea typeface="+mn-ea"/>
                <a:cs typeface="+mn-cs"/>
              </a:rPr>
              <a:t>Student #2: Forgets the teacher’s directions</a:t>
            </a:r>
          </a:p>
          <a:p>
            <a:pPr lvl="1"/>
            <a:r>
              <a:rPr lang="en-US" sz="1200" kern="1200" dirty="0">
                <a:solidFill>
                  <a:schemeClr val="tx1"/>
                </a:solidFill>
                <a:effectLst/>
                <a:latin typeface="+mn-lt"/>
                <a:ea typeface="+mn-ea"/>
                <a:cs typeface="+mn-cs"/>
              </a:rPr>
              <a:t>Scenario 4:</a:t>
            </a:r>
          </a:p>
          <a:p>
            <a:pPr lvl="2"/>
            <a:r>
              <a:rPr lang="en-US" sz="1200" kern="1200" dirty="0">
                <a:solidFill>
                  <a:schemeClr val="tx1"/>
                </a:solidFill>
                <a:effectLst/>
                <a:latin typeface="+mn-lt"/>
                <a:ea typeface="+mn-ea"/>
                <a:cs typeface="+mn-cs"/>
              </a:rPr>
              <a:t>Student #1: Thinks math facts are hard</a:t>
            </a:r>
          </a:p>
          <a:p>
            <a:pPr lvl="2"/>
            <a:r>
              <a:rPr lang="en-US" sz="1200" kern="1200" dirty="0">
                <a:solidFill>
                  <a:schemeClr val="tx1"/>
                </a:solidFill>
                <a:effectLst/>
                <a:latin typeface="+mn-lt"/>
                <a:ea typeface="+mn-ea"/>
                <a:cs typeface="+mn-cs"/>
              </a:rPr>
              <a:t>Student #2: Loves solving math problems</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08861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Bring the class back together, and prompt students to consider what they learned. Say: Everyone (including adults!) has strengths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weakness. </a:t>
            </a:r>
          </a:p>
          <a:p>
            <a:pPr lvl="0"/>
            <a:r>
              <a:rPr lang="en-US" sz="1200" kern="1200" dirty="0">
                <a:solidFill>
                  <a:schemeClr val="tx1"/>
                </a:solidFill>
                <a:effectLst/>
                <a:latin typeface="+mn-lt"/>
                <a:ea typeface="+mn-ea"/>
                <a:cs typeface="+mn-cs"/>
              </a:rPr>
              <a:t>Ask: What is important to remember about our strengths? </a:t>
            </a:r>
          </a:p>
          <a:p>
            <a:pPr lvl="1"/>
            <a:r>
              <a:rPr lang="en-US" sz="1200" kern="1200" dirty="0">
                <a:solidFill>
                  <a:schemeClr val="tx1"/>
                </a:solidFill>
                <a:effectLst/>
                <a:latin typeface="+mn-lt"/>
                <a:ea typeface="+mn-ea"/>
                <a:cs typeface="+mn-cs"/>
              </a:rPr>
              <a:t>Allow students to share their ideas. </a:t>
            </a:r>
          </a:p>
          <a:p>
            <a:pPr lvl="1"/>
            <a:r>
              <a:rPr lang="en-US" sz="1200" kern="1200" dirty="0">
                <a:solidFill>
                  <a:schemeClr val="tx1"/>
                </a:solidFill>
                <a:effectLst/>
                <a:latin typeface="+mn-lt"/>
                <a:ea typeface="+mn-ea"/>
                <a:cs typeface="+mn-cs"/>
              </a:rPr>
              <a:t>Then click and read the following bulleted summary, perform the accompanying action as you read each line, and instruct the class to repeat after you:</a:t>
            </a:r>
          </a:p>
          <a:p>
            <a:pPr lvl="2"/>
            <a:r>
              <a:rPr lang="en-US" sz="1200" kern="1200" dirty="0">
                <a:solidFill>
                  <a:schemeClr val="tx1"/>
                </a:solidFill>
                <a:effectLst/>
                <a:latin typeface="+mn-lt"/>
                <a:ea typeface="+mn-ea"/>
                <a:cs typeface="+mn-cs"/>
              </a:rPr>
              <a:t>State them and be proud. [Action: Put both hands in the air.]</a:t>
            </a:r>
          </a:p>
          <a:p>
            <a:pPr lvl="2"/>
            <a:r>
              <a:rPr lang="en-US" sz="1200" kern="1200" dirty="0">
                <a:solidFill>
                  <a:schemeClr val="tx1"/>
                </a:solidFill>
                <a:effectLst/>
                <a:latin typeface="+mn-lt"/>
                <a:ea typeface="+mn-ea"/>
                <a:cs typeface="+mn-cs"/>
              </a:rPr>
              <a:t>Show them to others and not be shy. [Action: Put both hands out in front of you with your palms up, like you are offering something to someone.]</a:t>
            </a:r>
          </a:p>
          <a:p>
            <a:pPr lvl="2"/>
            <a:r>
              <a:rPr lang="en-US" sz="1200" kern="1200" dirty="0">
                <a:solidFill>
                  <a:schemeClr val="tx1"/>
                </a:solidFill>
                <a:effectLst/>
                <a:latin typeface="+mn-lt"/>
                <a:ea typeface="+mn-ea"/>
                <a:cs typeface="+mn-cs"/>
              </a:rPr>
              <a:t>Use them to help others in a kind way [Action: Gently fist-bump a peer.]</a:t>
            </a:r>
          </a:p>
          <a:p>
            <a:pPr lvl="0"/>
            <a:r>
              <a:rPr lang="en-US" sz="1200" kern="1200" dirty="0">
                <a:solidFill>
                  <a:schemeClr val="tx1"/>
                </a:solidFill>
                <a:effectLst/>
                <a:latin typeface="+mn-lt"/>
                <a:ea typeface="+mn-ea"/>
                <a:cs typeface="+mn-cs"/>
              </a:rPr>
              <a:t>Ask: What is important to remember about our weaknesses?</a:t>
            </a:r>
          </a:p>
          <a:p>
            <a:pPr lvl="1"/>
            <a:r>
              <a:rPr lang="en-US" sz="1200" kern="1200" dirty="0">
                <a:solidFill>
                  <a:schemeClr val="tx1"/>
                </a:solidFill>
                <a:effectLst/>
                <a:latin typeface="+mn-lt"/>
                <a:ea typeface="+mn-ea"/>
                <a:cs typeface="+mn-cs"/>
              </a:rPr>
              <a:t>Allow students to share their ideas.</a:t>
            </a:r>
          </a:p>
          <a:p>
            <a:pPr lvl="1"/>
            <a:r>
              <a:rPr lang="en-US" sz="1200" kern="1200" dirty="0">
                <a:solidFill>
                  <a:schemeClr val="tx1"/>
                </a:solidFill>
                <a:effectLst/>
                <a:latin typeface="+mn-lt"/>
                <a:ea typeface="+mn-ea"/>
                <a:cs typeface="+mn-cs"/>
              </a:rPr>
              <a:t>Click again and read the following bulleted summary, perform the accompanying action as you read each one, and instruct the class to repeat after you:</a:t>
            </a:r>
          </a:p>
          <a:p>
            <a:pPr lvl="2"/>
            <a:r>
              <a:rPr lang="en-US" sz="1200" kern="1200" dirty="0">
                <a:solidFill>
                  <a:schemeClr val="tx1"/>
                </a:solidFill>
                <a:effectLst/>
                <a:latin typeface="+mn-lt"/>
                <a:ea typeface="+mn-ea"/>
                <a:cs typeface="+mn-cs"/>
              </a:rPr>
              <a:t>Admit them and don’t be embarrassed. [Action: Shoulder shrug with arms out to the side.]</a:t>
            </a:r>
          </a:p>
          <a:p>
            <a:pPr lvl="2"/>
            <a:r>
              <a:rPr lang="en-US" sz="1200" kern="1200" dirty="0">
                <a:solidFill>
                  <a:schemeClr val="tx1"/>
                </a:solidFill>
                <a:effectLst/>
                <a:latin typeface="+mn-lt"/>
                <a:ea typeface="+mn-ea"/>
                <a:cs typeface="+mn-cs"/>
              </a:rPr>
              <a:t>Work on them so you can get better. [Action: Muscle arms!]</a:t>
            </a:r>
          </a:p>
          <a:p>
            <a:pPr lvl="2"/>
            <a:r>
              <a:rPr lang="en-US" sz="1200" kern="1200" dirty="0">
                <a:solidFill>
                  <a:schemeClr val="tx1"/>
                </a:solidFill>
                <a:effectLst/>
                <a:latin typeface="+mn-lt"/>
                <a:ea typeface="+mn-ea"/>
                <a:cs typeface="+mn-cs"/>
              </a:rPr>
              <a:t>Ask for help when you need it! [Action: Raise your hand.]</a:t>
            </a:r>
          </a:p>
          <a:p>
            <a:pPr lvl="0"/>
            <a:r>
              <a:rPr lang="en-US" sz="1200" kern="1200" dirty="0">
                <a:solidFill>
                  <a:schemeClr val="tx1"/>
                </a:solidFill>
                <a:effectLst/>
                <a:latin typeface="+mn-lt"/>
                <a:ea typeface="+mn-ea"/>
                <a:cs typeface="+mn-cs"/>
              </a:rPr>
              <a:t>Click and tell students that when they think about and share their strengths and weaknesses, they are showing:  I love and accept who I am on the inside!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87081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Tell students that over the next few sessions, they will work on creating a puppet show that features them as the main character! Their puppet character will have the same strengths and weaknesses as their actual self.</a:t>
            </a:r>
          </a:p>
          <a:p>
            <a:pPr lvl="0"/>
            <a:r>
              <a:rPr lang="en-US" sz="1200" kern="1200" dirty="0">
                <a:solidFill>
                  <a:schemeClr val="tx1"/>
                </a:solidFill>
                <a:effectLst/>
                <a:latin typeface="+mn-lt"/>
                <a:ea typeface="+mn-ea"/>
                <a:cs typeface="+mn-cs"/>
              </a:rPr>
              <a:t>Explain that for the time that remains in this session, students will be creating two items for their puppet show:</a:t>
            </a:r>
          </a:p>
          <a:p>
            <a:pPr lvl="1"/>
            <a:r>
              <a:rPr lang="en-US" sz="1200" kern="1200" dirty="0">
                <a:solidFill>
                  <a:schemeClr val="tx1"/>
                </a:solidFill>
                <a:effectLst/>
                <a:latin typeface="+mn-lt"/>
                <a:ea typeface="+mn-ea"/>
                <a:cs typeface="+mn-cs"/>
              </a:rPr>
              <a:t>Click once to display a copy of </a:t>
            </a:r>
            <a:r>
              <a:rPr lang="en-US" sz="1200" i="1" kern="1200" dirty="0">
                <a:solidFill>
                  <a:schemeClr val="tx1"/>
                </a:solidFill>
                <a:effectLst/>
                <a:latin typeface="+mn-lt"/>
                <a:ea typeface="+mn-ea"/>
                <a:cs typeface="+mn-cs"/>
              </a:rPr>
              <a:t>Handout 1: Puppet Outline</a:t>
            </a:r>
            <a:r>
              <a:rPr lang="en-US" sz="1200" kern="1200" dirty="0">
                <a:solidFill>
                  <a:schemeClr val="tx1"/>
                </a:solidFill>
                <a:effectLst/>
                <a:latin typeface="+mn-lt"/>
                <a:ea typeface="+mn-ea"/>
                <a:cs typeface="+mn-cs"/>
              </a:rPr>
              <a:t> and explain that students will decorate this outline to create a puppet that looks like them! </a:t>
            </a:r>
          </a:p>
          <a:p>
            <a:pPr lvl="1"/>
            <a:r>
              <a:rPr lang="en-US" sz="1200" kern="1200" dirty="0">
                <a:solidFill>
                  <a:schemeClr val="tx1"/>
                </a:solidFill>
                <a:effectLst/>
                <a:latin typeface="+mn-lt"/>
                <a:ea typeface="+mn-ea"/>
                <a:cs typeface="+mn-cs"/>
              </a:rPr>
              <a:t>Click again to display </a:t>
            </a:r>
            <a:r>
              <a:rPr lang="en-US" sz="1200" i="1" kern="1200" dirty="0">
                <a:solidFill>
                  <a:schemeClr val="tx1"/>
                </a:solidFill>
                <a:effectLst/>
                <a:latin typeface="+mn-lt"/>
                <a:ea typeface="+mn-ea"/>
                <a:cs typeface="+mn-cs"/>
              </a:rPr>
              <a:t>Handout 2: Props</a:t>
            </a:r>
            <a:r>
              <a:rPr lang="en-US" sz="1200" kern="1200" dirty="0">
                <a:solidFill>
                  <a:schemeClr val="tx1"/>
                </a:solidFill>
                <a:effectLst/>
                <a:latin typeface="+mn-lt"/>
                <a:ea typeface="+mn-ea"/>
                <a:cs typeface="+mn-cs"/>
              </a:rPr>
              <a:t> and explain that students will draw props on this paper that could help others understand at least one of their strengths and one of their weaknesses.</a:t>
            </a:r>
          </a:p>
          <a:p>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You may challenge older classes or advanced students by increasing this number.</a:t>
            </a:r>
          </a:p>
          <a:p>
            <a:pPr lvl="0"/>
            <a:r>
              <a:rPr lang="en-US" sz="1200" kern="1200" dirty="0">
                <a:solidFill>
                  <a:schemeClr val="tx1"/>
                </a:solidFill>
                <a:effectLst/>
                <a:latin typeface="+mn-lt"/>
                <a:ea typeface="+mn-ea"/>
                <a:cs typeface="+mn-cs"/>
              </a:rPr>
              <a:t>Click to show a completed example of both handouts. Explain that in this example, one of this student’s strengths is that he is good at playing music, which is shown by the guitar on his shirt and the drum set on the Props Handout. One of his weaknesses is that he is a little disorganized, which is shown by the messy backpack on the Props Handout!</a:t>
            </a:r>
          </a:p>
          <a:p>
            <a:pPr lvl="0"/>
            <a:r>
              <a:rPr lang="en-US" sz="1200" kern="1200" dirty="0">
                <a:solidFill>
                  <a:schemeClr val="tx1"/>
                </a:solidFill>
                <a:effectLst/>
                <a:latin typeface="+mn-lt"/>
                <a:ea typeface="+mn-ea"/>
                <a:cs typeface="+mn-cs"/>
              </a:rPr>
              <a:t>Answer any questions that students may have and then distribute </a:t>
            </a:r>
            <a:r>
              <a:rPr lang="en-US" sz="1200" i="1" kern="1200" dirty="0">
                <a:solidFill>
                  <a:schemeClr val="tx1"/>
                </a:solidFill>
                <a:effectLst/>
                <a:latin typeface="+mn-lt"/>
                <a:ea typeface="+mn-ea"/>
                <a:cs typeface="+mn-cs"/>
              </a:rPr>
              <a:t>Handout 1: Puppet Outline</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Handout 2: Props</a:t>
            </a:r>
            <a:r>
              <a:rPr lang="en-US" sz="1200" kern="1200" dirty="0">
                <a:solidFill>
                  <a:schemeClr val="tx1"/>
                </a:solidFill>
                <a:effectLst/>
                <a:latin typeface="+mn-lt"/>
                <a:ea typeface="+mn-ea"/>
                <a:cs typeface="+mn-cs"/>
              </a:rPr>
              <a:t> to each student, as well as coloring materials.</a:t>
            </a:r>
          </a:p>
          <a:p>
            <a:pPr lvl="0"/>
            <a:r>
              <a:rPr lang="en-US" sz="1200" kern="1200" dirty="0">
                <a:solidFill>
                  <a:schemeClr val="tx1"/>
                </a:solidFill>
                <a:effectLst/>
                <a:latin typeface="+mn-lt"/>
                <a:ea typeface="+mn-ea"/>
                <a:cs typeface="+mn-cs"/>
              </a:rPr>
              <a:t>Instruct students to raise their hands when they are done so you can review their work and provide any suggestions.</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130627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1: Scissors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2: Glue Stick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3: Cut-out Puppet Image from Slide 7, with a BIG wood stick behind it (like this: </a:t>
            </a:r>
            <a:r>
              <a:rPr lang="en-US" b="0" dirty="0">
                <a:hlinkClick r:id="rId3"/>
              </a:rPr>
              <a:t>http://realpurdy.com/wp2012/wp-content/uploads/2012/09/IMG_4149.jpg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4: Cut-out Backpack Prop Image from Slide 7 with a small wood stick behind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5: Cut-out Drum Set Image from Slide 7 with a small wood stick behind it</a:t>
            </a:r>
          </a:p>
          <a:p>
            <a:endParaRPr lang="en-US" sz="1200" b="1" i="0" u="none" strike="noStrike" cap="none" dirty="0">
              <a:solidFill>
                <a:schemeClr val="dk1"/>
              </a:solidFill>
              <a:latin typeface="+mn-lt"/>
              <a:ea typeface="Calibri"/>
              <a:cs typeface="Calibri"/>
              <a:sym typeface="Calibri"/>
            </a:endParaRPr>
          </a:p>
          <a:p>
            <a:r>
              <a:rPr lang="en-US" sz="1200" b="1" i="0" u="none" strike="noStrike" cap="none" dirty="0">
                <a:solidFill>
                  <a:schemeClr val="dk1"/>
                </a:solidFill>
                <a:latin typeface="+mn-lt"/>
                <a:ea typeface="Calibri"/>
                <a:cs typeface="Calibri"/>
                <a:sym typeface="Calibri"/>
              </a:rPr>
              <a:t>Design Notes: </a:t>
            </a:r>
          </a:p>
          <a:p>
            <a:r>
              <a:rPr lang="en-US" sz="1200" b="0" i="0" u="none" strike="noStrike" cap="none" dirty="0">
                <a:solidFill>
                  <a:schemeClr val="dk1"/>
                </a:solidFill>
                <a:latin typeface="+mn-lt"/>
                <a:ea typeface="Calibri"/>
                <a:cs typeface="Calibri"/>
                <a:sym typeface="Calibri"/>
              </a:rPr>
              <a:t>Landing Slide: Puppet Directions Header</a:t>
            </a:r>
          </a:p>
          <a:p>
            <a:r>
              <a:rPr lang="en-US" sz="1200" b="0" i="0" u="none" strike="noStrike" cap="none" dirty="0">
                <a:solidFill>
                  <a:schemeClr val="dk1"/>
                </a:solidFill>
                <a:latin typeface="+mn-lt"/>
                <a:ea typeface="Calibri"/>
                <a:cs typeface="Calibri"/>
                <a:sym typeface="Calibri"/>
              </a:rPr>
              <a:t>1</a:t>
            </a:r>
            <a:r>
              <a:rPr lang="en-US" sz="1200" b="0" i="0" u="none" strike="noStrike" cap="none" baseline="30000" dirty="0">
                <a:solidFill>
                  <a:schemeClr val="dk1"/>
                </a:solidFill>
                <a:latin typeface="+mn-lt"/>
                <a:ea typeface="Calibri"/>
                <a:cs typeface="Calibri"/>
                <a:sym typeface="Calibri"/>
              </a:rPr>
              <a:t>st</a:t>
            </a:r>
            <a:r>
              <a:rPr lang="en-US" sz="1200" b="0" i="0" u="none" strike="noStrike" cap="none" dirty="0">
                <a:solidFill>
                  <a:schemeClr val="dk1"/>
                </a:solidFill>
                <a:latin typeface="+mn-lt"/>
                <a:ea typeface="Calibri"/>
                <a:cs typeface="Calibri"/>
                <a:sym typeface="Calibri"/>
              </a:rPr>
              <a:t> click: Step #1 and Image #1</a:t>
            </a:r>
          </a:p>
          <a:p>
            <a:r>
              <a:rPr lang="en-US" sz="1200" b="0" i="0" u="none" strike="noStrike" cap="none" dirty="0">
                <a:solidFill>
                  <a:schemeClr val="dk1"/>
                </a:solidFill>
                <a:latin typeface="+mn-lt"/>
                <a:ea typeface="Calibri"/>
                <a:cs typeface="Calibri"/>
                <a:sym typeface="Calibri"/>
              </a:rPr>
              <a:t>2</a:t>
            </a:r>
            <a:r>
              <a:rPr lang="en-US" sz="1200" b="0" i="0" u="none" strike="noStrike" cap="none" baseline="30000" dirty="0">
                <a:solidFill>
                  <a:schemeClr val="dk1"/>
                </a:solidFill>
                <a:latin typeface="+mn-lt"/>
                <a:ea typeface="Calibri"/>
                <a:cs typeface="Calibri"/>
                <a:sym typeface="Calibri"/>
              </a:rPr>
              <a:t>nd</a:t>
            </a:r>
            <a:r>
              <a:rPr lang="en-US" sz="1200" b="0" i="0" u="none" strike="noStrike" cap="none" dirty="0">
                <a:solidFill>
                  <a:schemeClr val="dk1"/>
                </a:solidFill>
                <a:latin typeface="+mn-lt"/>
                <a:ea typeface="Calibri"/>
                <a:cs typeface="Calibri"/>
                <a:sym typeface="Calibri"/>
              </a:rPr>
              <a:t> click: Add Step #2 (with “big” and “small” accentuated), as well as Images 2-5 </a:t>
            </a:r>
          </a:p>
          <a:p>
            <a:endParaRPr lang="en-US" sz="1200" b="1" i="0" u="none" strike="noStrike" cap="none" dirty="0">
              <a:solidFill>
                <a:schemeClr val="dk1"/>
              </a:solidFill>
              <a:latin typeface="+mn-lt"/>
              <a:ea typeface="Calibri"/>
              <a:cs typeface="Calibri"/>
              <a:sym typeface="Calibri"/>
            </a:endParaRPr>
          </a:p>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Pass out scissors, one paint stirrer (for the puppet handle), craft sticks (for the prop handles), and a glue stick to each student. </a:t>
            </a:r>
          </a:p>
          <a:p>
            <a:pPr lvl="0"/>
            <a:r>
              <a:rPr lang="en-US" sz="1200" kern="1200" dirty="0">
                <a:solidFill>
                  <a:schemeClr val="tx1"/>
                </a:solidFill>
                <a:effectLst/>
                <a:latin typeface="+mn-lt"/>
                <a:ea typeface="+mn-ea"/>
                <a:cs typeface="+mn-cs"/>
              </a:rPr>
              <a:t>Click once and instruct the class to first cut out their puppet and props.</a:t>
            </a:r>
          </a:p>
          <a:p>
            <a:pPr lvl="0"/>
            <a:r>
              <a:rPr lang="en-US" sz="1200" kern="1200" dirty="0">
                <a:solidFill>
                  <a:schemeClr val="tx1"/>
                </a:solidFill>
                <a:effectLst/>
                <a:latin typeface="+mn-lt"/>
                <a:ea typeface="+mn-ea"/>
                <a:cs typeface="+mn-cs"/>
              </a:rPr>
              <a:t>Click again and explain that once their puppet and props are cut out, they will glue their puppets and props onto the sticks, so they become puppets! Be sure to show students that the big craft stick is for the big puppet and the smaller sticks are for their props.</a:t>
            </a:r>
          </a:p>
          <a:p>
            <a:pPr lvl="0"/>
            <a:r>
              <a:rPr lang="en-US" sz="1200" kern="1200" dirty="0">
                <a:solidFill>
                  <a:schemeClr val="tx1"/>
                </a:solidFill>
                <a:effectLst/>
                <a:latin typeface="+mn-lt"/>
                <a:ea typeface="+mn-ea"/>
                <a:cs typeface="+mn-cs"/>
              </a:rPr>
              <a:t>Once students have finished the assembly, have them place their completed materials into bags or folders labeled with their names.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If the puppet and props can’t be entirely completed this session, they may be finished in stations or as an activity in upcoming sessions before you move on to Day 2.</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13589264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emf"/><Relationship Id="rId7"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grpSp>
        <p:nvGrpSpPr>
          <p:cNvPr id="11" name="Group 10">
            <a:extLst>
              <a:ext uri="{FF2B5EF4-FFF2-40B4-BE49-F238E27FC236}">
                <a16:creationId xmlns:a16="http://schemas.microsoft.com/office/drawing/2014/main" id="{5A9B3A9C-7079-5146-ADA7-4A3D52C0E176}"/>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039B17CA-BEE2-F744-8EAF-8758412FB9D9}"/>
                </a:ext>
              </a:extLst>
            </p:cNvPr>
            <p:cNvPicPr>
              <a:picLocks noChangeAspect="1"/>
            </p:cNvPicPr>
            <p:nvPr userDrawn="1"/>
          </p:nvPicPr>
          <p:blipFill>
            <a:blip r:embed="rId5"/>
            <a:stretch>
              <a:fillRect/>
            </a:stretch>
          </p:blipFill>
          <p:spPr>
            <a:xfrm>
              <a:off x="5111030" y="6013568"/>
              <a:ext cx="1132907" cy="875428"/>
            </a:xfrm>
            <a:prstGeom prst="rect">
              <a:avLst/>
            </a:prstGeom>
          </p:spPr>
        </p:pic>
        <p:cxnSp>
          <p:nvCxnSpPr>
            <p:cNvPr id="16" name="Straight Connector 15">
              <a:extLst>
                <a:ext uri="{FF2B5EF4-FFF2-40B4-BE49-F238E27FC236}">
                  <a16:creationId xmlns:a16="http://schemas.microsoft.com/office/drawing/2014/main" id="{1F49E8EB-B463-7743-BD06-795901EBD9CD}"/>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BA306E62-060B-E142-84DF-27A20E622271}"/>
                </a:ext>
              </a:extLst>
            </p:cNvPr>
            <p:cNvPicPr>
              <a:picLocks noChangeAspect="1"/>
            </p:cNvPicPr>
            <p:nvPr userDrawn="1"/>
          </p:nvPicPr>
          <p:blipFill>
            <a:blip r:embed="rId6"/>
            <a:stretch>
              <a:fillRect/>
            </a:stretch>
          </p:blipFill>
          <p:spPr>
            <a:xfrm>
              <a:off x="6290521" y="6361927"/>
              <a:ext cx="908195" cy="211912"/>
            </a:xfrm>
            <a:prstGeom prst="rect">
              <a:avLst/>
            </a:prstGeom>
          </p:spPr>
        </p:pic>
        <p:cxnSp>
          <p:nvCxnSpPr>
            <p:cNvPr id="18" name="Straight Connector 17">
              <a:extLst>
                <a:ext uri="{FF2B5EF4-FFF2-40B4-BE49-F238E27FC236}">
                  <a16:creationId xmlns:a16="http://schemas.microsoft.com/office/drawing/2014/main" id="{10F28575-3C11-714B-932E-2BB95A88548D}"/>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230E1649-DB6F-B149-955C-1E2EA4634770}"/>
                </a:ext>
              </a:extLst>
            </p:cNvPr>
            <p:cNvPicPr>
              <a:picLocks noChangeAspect="1"/>
            </p:cNvPicPr>
            <p:nvPr userDrawn="1"/>
          </p:nvPicPr>
          <p:blipFill>
            <a:blip r:embed="rId7"/>
            <a:stretch>
              <a:fillRect/>
            </a:stretch>
          </p:blipFill>
          <p:spPr>
            <a:xfrm>
              <a:off x="7485188" y="6245469"/>
              <a:ext cx="992138" cy="418210"/>
            </a:xfrm>
            <a:prstGeom prst="rect">
              <a:avLst/>
            </a:prstGeom>
          </p:spPr>
        </p:pic>
      </p:grpSp>
      <p:pic>
        <p:nvPicPr>
          <p:cNvPr id="20" name="Picture 19">
            <a:extLst>
              <a:ext uri="{FF2B5EF4-FFF2-40B4-BE49-F238E27FC236}">
                <a16:creationId xmlns:a16="http://schemas.microsoft.com/office/drawing/2014/main" id="{6FC8C608-1002-D94F-B75C-DBB95B1570A8}"/>
              </a:ext>
            </a:extLst>
          </p:cNvPr>
          <p:cNvPicPr>
            <a:picLocks noChangeAspect="1"/>
          </p:cNvPicPr>
          <p:nvPr userDrawn="1"/>
        </p:nvPicPr>
        <p:blipFill>
          <a:blip r:embed="rId8"/>
          <a:srcRect/>
          <a:stretch/>
        </p:blipFill>
        <p:spPr>
          <a:xfrm>
            <a:off x="531451" y="211967"/>
            <a:ext cx="1649829" cy="1281044"/>
          </a:xfrm>
          <a:prstGeom prst="rect">
            <a:avLst/>
          </a:prstGeom>
        </p:spPr>
      </p:pic>
    </p:spTree>
    <p:extLst>
      <p:ext uri="{BB962C8B-B14F-4D97-AF65-F5344CB8AC3E}">
        <p14:creationId xmlns:p14="http://schemas.microsoft.com/office/powerpoint/2010/main" val="403385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875295"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956434"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4552815"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grpSp>
        <p:nvGrpSpPr>
          <p:cNvPr id="21" name="Group 20">
            <a:extLst>
              <a:ext uri="{FF2B5EF4-FFF2-40B4-BE49-F238E27FC236}">
                <a16:creationId xmlns:a16="http://schemas.microsoft.com/office/drawing/2014/main" id="{D8C58751-B5F9-8B42-B6C2-2E0160EC29B5}"/>
              </a:ext>
            </a:extLst>
          </p:cNvPr>
          <p:cNvGrpSpPr/>
          <p:nvPr userDrawn="1"/>
        </p:nvGrpSpPr>
        <p:grpSpPr>
          <a:xfrm>
            <a:off x="5584614" y="6062644"/>
            <a:ext cx="2939205" cy="764360"/>
            <a:chOff x="5111030" y="6013568"/>
            <a:chExt cx="3366296" cy="875428"/>
          </a:xfrm>
        </p:grpSpPr>
        <p:pic>
          <p:nvPicPr>
            <p:cNvPr id="23" name="Picture 22">
              <a:extLst>
                <a:ext uri="{FF2B5EF4-FFF2-40B4-BE49-F238E27FC236}">
                  <a16:creationId xmlns:a16="http://schemas.microsoft.com/office/drawing/2014/main" id="{4DC40410-DB7E-0345-8FEC-928C5C5F82A5}"/>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24" name="Straight Connector 23">
              <a:extLst>
                <a:ext uri="{FF2B5EF4-FFF2-40B4-BE49-F238E27FC236}">
                  <a16:creationId xmlns:a16="http://schemas.microsoft.com/office/drawing/2014/main" id="{CBD9754B-F025-3C41-AE55-0D69AE492F07}"/>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F4EFC1A0-1A66-6A4C-87C7-6FA340D77ABA}"/>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6" name="Straight Connector 25">
              <a:extLst>
                <a:ext uri="{FF2B5EF4-FFF2-40B4-BE49-F238E27FC236}">
                  <a16:creationId xmlns:a16="http://schemas.microsoft.com/office/drawing/2014/main" id="{50A0800F-68BF-2944-B07D-2A36FA99C087}"/>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5F35E639-41FA-3148-8E5F-CE76DE3826EB}"/>
                </a:ext>
              </a:extLst>
            </p:cNvPr>
            <p:cNvPicPr>
              <a:picLocks noChangeAspect="1"/>
            </p:cNvPicPr>
            <p:nvPr userDrawn="1"/>
          </p:nvPicPr>
          <p:blipFill>
            <a:blip r:embed="rId8"/>
            <a:stretch>
              <a:fillRect/>
            </a:stretch>
          </p:blipFill>
          <p:spPr>
            <a:xfrm>
              <a:off x="7485188" y="6245469"/>
              <a:ext cx="992138" cy="418210"/>
            </a:xfrm>
            <a:prstGeom prst="rect">
              <a:avLst/>
            </a:prstGeom>
          </p:spPr>
        </p:pic>
      </p:grpSp>
      <p:pic>
        <p:nvPicPr>
          <p:cNvPr id="28" name="Picture 27">
            <a:extLst>
              <a:ext uri="{FF2B5EF4-FFF2-40B4-BE49-F238E27FC236}">
                <a16:creationId xmlns:a16="http://schemas.microsoft.com/office/drawing/2014/main" id="{112FEC9E-ED2C-1341-A069-02ECF9FDBB18}"/>
              </a:ext>
            </a:extLst>
          </p:cNvPr>
          <p:cNvPicPr>
            <a:picLocks noChangeAspect="1"/>
          </p:cNvPicPr>
          <p:nvPr userDrawn="1"/>
        </p:nvPicPr>
        <p:blipFill>
          <a:blip r:embed="rId9"/>
          <a:srcRect/>
          <a:stretch/>
        </p:blipFill>
        <p:spPr>
          <a:xfrm>
            <a:off x="531451" y="211967"/>
            <a:ext cx="1649829" cy="1281044"/>
          </a:xfrm>
          <a:prstGeom prst="rect">
            <a:avLst/>
          </a:prstGeom>
        </p:spPr>
      </p:pic>
    </p:spTree>
    <p:extLst>
      <p:ext uri="{BB962C8B-B14F-4D97-AF65-F5344CB8AC3E}">
        <p14:creationId xmlns:p14="http://schemas.microsoft.com/office/powerpoint/2010/main" val="280548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03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grpSp>
        <p:nvGrpSpPr>
          <p:cNvPr id="12" name="Group 11">
            <a:extLst>
              <a:ext uri="{FF2B5EF4-FFF2-40B4-BE49-F238E27FC236}">
                <a16:creationId xmlns:a16="http://schemas.microsoft.com/office/drawing/2014/main" id="{7B8EBA71-870C-1A44-A210-D5280A176A0B}"/>
              </a:ext>
            </a:extLst>
          </p:cNvPr>
          <p:cNvGrpSpPr/>
          <p:nvPr userDrawn="1"/>
        </p:nvGrpSpPr>
        <p:grpSpPr>
          <a:xfrm>
            <a:off x="5584614" y="6062644"/>
            <a:ext cx="2939205" cy="764360"/>
            <a:chOff x="5111030" y="6013568"/>
            <a:chExt cx="3366296" cy="875428"/>
          </a:xfrm>
        </p:grpSpPr>
        <p:pic>
          <p:nvPicPr>
            <p:cNvPr id="14" name="Picture 13">
              <a:extLst>
                <a:ext uri="{FF2B5EF4-FFF2-40B4-BE49-F238E27FC236}">
                  <a16:creationId xmlns:a16="http://schemas.microsoft.com/office/drawing/2014/main" id="{D9E8CE9F-9BDC-504F-B4BC-905298CE8852}"/>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5" name="Straight Connector 14">
              <a:extLst>
                <a:ext uri="{FF2B5EF4-FFF2-40B4-BE49-F238E27FC236}">
                  <a16:creationId xmlns:a16="http://schemas.microsoft.com/office/drawing/2014/main" id="{82792901-B261-9249-88BF-CCE034B8238F}"/>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9CFBBE62-8FDB-3841-A0E8-2A70D340B509}"/>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BB7EE5A5-3906-634B-A9FB-2F1F5A728BE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B62E82F-BF9F-AA4A-85D7-3183C0360B6F}"/>
                </a:ext>
              </a:extLst>
            </p:cNvPr>
            <p:cNvPicPr>
              <a:picLocks noChangeAspect="1"/>
            </p:cNvPicPr>
            <p:nvPr userDrawn="1"/>
          </p:nvPicPr>
          <p:blipFill>
            <a:blip r:embed="rId4"/>
            <a:stretch>
              <a:fillRect/>
            </a:stretch>
          </p:blipFill>
          <p:spPr>
            <a:xfrm>
              <a:off x="7485188" y="6245469"/>
              <a:ext cx="992138" cy="418210"/>
            </a:xfrm>
            <a:prstGeom prst="rect">
              <a:avLst/>
            </a:prstGeom>
          </p:spPr>
        </p:pic>
      </p:grpSp>
      <p:pic>
        <p:nvPicPr>
          <p:cNvPr id="19" name="Picture 18">
            <a:extLst>
              <a:ext uri="{FF2B5EF4-FFF2-40B4-BE49-F238E27FC236}">
                <a16:creationId xmlns:a16="http://schemas.microsoft.com/office/drawing/2014/main" id="{DC673791-A39C-B947-8FF1-D197FDDF0C3F}"/>
              </a:ext>
            </a:extLst>
          </p:cNvPr>
          <p:cNvPicPr>
            <a:picLocks noChangeAspect="1"/>
          </p:cNvPicPr>
          <p:nvPr userDrawn="1"/>
        </p:nvPicPr>
        <p:blipFill>
          <a:blip r:embed="rId5"/>
          <a:srcRect/>
          <a:stretch/>
        </p:blipFill>
        <p:spPr>
          <a:xfrm>
            <a:off x="531463" y="211411"/>
            <a:ext cx="1650545" cy="1281600"/>
          </a:xfrm>
          <a:prstGeom prst="rect">
            <a:avLst/>
          </a:prstGeom>
        </p:spPr>
      </p:pic>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3705F1BC-C3C3-FB4F-BCFB-095B5F50F9E5}"/>
              </a:ext>
            </a:extLst>
          </p:cNvPr>
          <p:cNvPicPr>
            <a:picLocks noChangeAspect="1"/>
          </p:cNvPicPr>
          <p:nvPr userDrawn="1"/>
        </p:nvPicPr>
        <p:blipFill>
          <a:blip r:embed="rId2"/>
          <a:srcRect/>
          <a:stretch/>
        </p:blipFill>
        <p:spPr>
          <a:xfrm>
            <a:off x="531463" y="211411"/>
            <a:ext cx="1650545" cy="1281600"/>
          </a:xfrm>
          <a:prstGeom prst="rect">
            <a:avLst/>
          </a:prstGeom>
        </p:spPr>
      </p:pic>
      <p:pic>
        <p:nvPicPr>
          <p:cNvPr id="11" name="Picture 10">
            <a:extLst>
              <a:ext uri="{FF2B5EF4-FFF2-40B4-BE49-F238E27FC236}">
                <a16:creationId xmlns:a16="http://schemas.microsoft.com/office/drawing/2014/main" id="{EC33FE83-6926-0F43-B1F8-C8B821E2AAD5}"/>
              </a:ext>
            </a:extLst>
          </p:cNvPr>
          <p:cNvPicPr>
            <a:picLocks noChangeAspect="1"/>
          </p:cNvPicPr>
          <p:nvPr userDrawn="1"/>
        </p:nvPicPr>
        <p:blipFill>
          <a:blip r:embed="rId3"/>
          <a:stretch>
            <a:fillRect/>
          </a:stretch>
        </p:blipFill>
        <p:spPr>
          <a:xfrm>
            <a:off x="5706424" y="6193281"/>
            <a:ext cx="2779339" cy="496969"/>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08EA3F14-8F48-4E41-8DB9-75B9DFA48DE7}"/>
              </a:ext>
            </a:extLst>
          </p:cNvPr>
          <p:cNvPicPr>
            <a:picLocks noChangeAspect="1"/>
          </p:cNvPicPr>
          <p:nvPr userDrawn="1"/>
        </p:nvPicPr>
        <p:blipFill>
          <a:blip r:embed="rId2"/>
          <a:stretch>
            <a:fillRect/>
          </a:stretch>
        </p:blipFill>
        <p:spPr>
          <a:xfrm>
            <a:off x="5706424" y="6193281"/>
            <a:ext cx="2779339" cy="496969"/>
          </a:xfrm>
          <a:prstGeom prst="rect">
            <a:avLst/>
          </a:prstGeom>
        </p:spPr>
      </p:pic>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FB39163F-25B6-D340-831E-18DA8A1A93E7}"/>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817185BE-0298-3143-AE43-56B5C0CAB47A}"/>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3B0295BC-B611-1F4C-BFC5-EDDA5D93421A}"/>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402E6E3B-6CD8-564E-8DA0-6AC642C26B85}"/>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F760CB97-4C5B-0C45-80B7-E266C6633097}"/>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9B839481-840D-8C48-AC87-8EFCC061670E}"/>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tx1"/>
              </a:solidFill>
              <a:latin typeface="DIN Pro Regular" panose="02000503040000020003" pitchFamily="2"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CF5170CA-139F-A345-81DE-05ABC9F15D02}"/>
              </a:ext>
            </a:extLst>
          </p:cNvPr>
          <p:cNvPicPr>
            <a:picLocks noChangeAspect="1"/>
          </p:cNvPicPr>
          <p:nvPr userDrawn="1"/>
        </p:nvPicPr>
        <p:blipFill>
          <a:blip r:embed="rId5"/>
          <a:srcRect/>
          <a:stretch/>
        </p:blipFill>
        <p:spPr>
          <a:xfrm>
            <a:off x="531451" y="211967"/>
            <a:ext cx="1649829" cy="1281044"/>
          </a:xfrm>
          <a:prstGeom prst="rect">
            <a:avLst/>
          </a:prstGeom>
        </p:spPr>
      </p:pic>
      <p:grpSp>
        <p:nvGrpSpPr>
          <p:cNvPr id="29" name="Group 28">
            <a:extLst>
              <a:ext uri="{FF2B5EF4-FFF2-40B4-BE49-F238E27FC236}">
                <a16:creationId xmlns:a16="http://schemas.microsoft.com/office/drawing/2014/main" id="{FB56C7F4-4328-2747-A69B-EEE1C29D42FE}"/>
              </a:ext>
            </a:extLst>
          </p:cNvPr>
          <p:cNvGrpSpPr/>
          <p:nvPr userDrawn="1"/>
        </p:nvGrpSpPr>
        <p:grpSpPr>
          <a:xfrm>
            <a:off x="5584614" y="6062644"/>
            <a:ext cx="2939205" cy="764360"/>
            <a:chOff x="5111030" y="6013568"/>
            <a:chExt cx="3366296" cy="875428"/>
          </a:xfrm>
        </p:grpSpPr>
        <p:pic>
          <p:nvPicPr>
            <p:cNvPr id="30" name="Picture 29">
              <a:extLst>
                <a:ext uri="{FF2B5EF4-FFF2-40B4-BE49-F238E27FC236}">
                  <a16:creationId xmlns:a16="http://schemas.microsoft.com/office/drawing/2014/main" id="{DD1AD595-A662-C04F-9E40-D335C35D1E8C}"/>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31" name="Straight Connector 30">
              <a:extLst>
                <a:ext uri="{FF2B5EF4-FFF2-40B4-BE49-F238E27FC236}">
                  <a16:creationId xmlns:a16="http://schemas.microsoft.com/office/drawing/2014/main" id="{BE6E55ED-58F6-904D-8ACE-AB1A45BBA37F}"/>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E72CC135-97AC-9F43-8AE8-9571F766485B}"/>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33" name="Straight Connector 32">
              <a:extLst>
                <a:ext uri="{FF2B5EF4-FFF2-40B4-BE49-F238E27FC236}">
                  <a16:creationId xmlns:a16="http://schemas.microsoft.com/office/drawing/2014/main" id="{605C4EC9-7263-F24E-9B46-AE4CCCC9A90B}"/>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D26EBF09-6D09-6C47-B78E-291A1441AEED}"/>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4" name="Picture 13">
            <a:extLst>
              <a:ext uri="{FF2B5EF4-FFF2-40B4-BE49-F238E27FC236}">
                <a16:creationId xmlns:a16="http://schemas.microsoft.com/office/drawing/2014/main" id="{DE1C1062-091D-204B-9303-FFBAA6B55225}"/>
              </a:ext>
            </a:extLst>
          </p:cNvPr>
          <p:cNvPicPr>
            <a:picLocks noChangeAspect="1"/>
          </p:cNvPicPr>
          <p:nvPr userDrawn="1"/>
        </p:nvPicPr>
        <p:blipFill>
          <a:blip r:embed="rId5"/>
          <a:srcRect/>
          <a:stretch/>
        </p:blipFill>
        <p:spPr>
          <a:xfrm>
            <a:off x="531451" y="211967"/>
            <a:ext cx="1649829" cy="1281044"/>
          </a:xfrm>
          <a:prstGeom prst="rect">
            <a:avLst/>
          </a:prstGeom>
        </p:spPr>
      </p:pic>
      <p:pic>
        <p:nvPicPr>
          <p:cNvPr id="18" name="Picture 17">
            <a:extLst>
              <a:ext uri="{FF2B5EF4-FFF2-40B4-BE49-F238E27FC236}">
                <a16:creationId xmlns:a16="http://schemas.microsoft.com/office/drawing/2014/main" id="{018F9EBE-CE60-F54B-B45E-845BDE192B90}"/>
              </a:ext>
            </a:extLst>
          </p:cNvPr>
          <p:cNvPicPr>
            <a:picLocks noChangeAspect="1"/>
          </p:cNvPicPr>
          <p:nvPr userDrawn="1"/>
        </p:nvPicPr>
        <p:blipFill>
          <a:blip r:embed="rId6"/>
          <a:stretch>
            <a:fillRect/>
          </a:stretch>
        </p:blipFill>
        <p:spPr>
          <a:xfrm>
            <a:off x="5706424" y="6193281"/>
            <a:ext cx="2779339" cy="496969"/>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EDF64870-F7E8-1E43-B239-E6A54D41643B}"/>
              </a:ext>
            </a:extLst>
          </p:cNvPr>
          <p:cNvPicPr>
            <a:picLocks noChangeAspect="1"/>
          </p:cNvPicPr>
          <p:nvPr userDrawn="1"/>
        </p:nvPicPr>
        <p:blipFill>
          <a:blip r:embed="rId4"/>
          <a:srcRect/>
          <a:stretch/>
        </p:blipFill>
        <p:spPr>
          <a:xfrm>
            <a:off x="531451" y="211967"/>
            <a:ext cx="1649829" cy="1281044"/>
          </a:xfrm>
          <a:prstGeom prst="rect">
            <a:avLst/>
          </a:prstGeom>
        </p:spPr>
      </p:pic>
      <p:grpSp>
        <p:nvGrpSpPr>
          <p:cNvPr id="12" name="Group 11">
            <a:extLst>
              <a:ext uri="{FF2B5EF4-FFF2-40B4-BE49-F238E27FC236}">
                <a16:creationId xmlns:a16="http://schemas.microsoft.com/office/drawing/2014/main" id="{5AD81D75-3E18-0740-BC3F-D376DA998CBF}"/>
              </a:ext>
            </a:extLst>
          </p:cNvPr>
          <p:cNvGrpSpPr/>
          <p:nvPr userDrawn="1"/>
        </p:nvGrpSpPr>
        <p:grpSpPr>
          <a:xfrm>
            <a:off x="5584614" y="6062644"/>
            <a:ext cx="2939205" cy="764360"/>
            <a:chOff x="5111030" y="6013568"/>
            <a:chExt cx="3366296" cy="875428"/>
          </a:xfrm>
        </p:grpSpPr>
        <p:pic>
          <p:nvPicPr>
            <p:cNvPr id="13" name="Picture 12">
              <a:extLst>
                <a:ext uri="{FF2B5EF4-FFF2-40B4-BE49-F238E27FC236}">
                  <a16:creationId xmlns:a16="http://schemas.microsoft.com/office/drawing/2014/main" id="{673ACD02-8DA5-B340-9689-0F6AC5B6EFF3}"/>
                </a:ext>
              </a:extLst>
            </p:cNvPr>
            <p:cNvPicPr>
              <a:picLocks noChangeAspect="1"/>
            </p:cNvPicPr>
            <p:nvPr userDrawn="1"/>
          </p:nvPicPr>
          <p:blipFill>
            <a:blip r:embed="rId5"/>
            <a:stretch>
              <a:fillRect/>
            </a:stretch>
          </p:blipFill>
          <p:spPr>
            <a:xfrm>
              <a:off x="5111030" y="6013568"/>
              <a:ext cx="1132907" cy="875428"/>
            </a:xfrm>
            <a:prstGeom prst="rect">
              <a:avLst/>
            </a:prstGeom>
          </p:spPr>
        </p:pic>
        <p:cxnSp>
          <p:nvCxnSpPr>
            <p:cNvPr id="14" name="Straight Connector 13">
              <a:extLst>
                <a:ext uri="{FF2B5EF4-FFF2-40B4-BE49-F238E27FC236}">
                  <a16:creationId xmlns:a16="http://schemas.microsoft.com/office/drawing/2014/main" id="{F450743F-0439-6549-9AEF-93A4FC819C20}"/>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A1877C54-683E-294D-9660-B3B8E223B049}"/>
                </a:ext>
              </a:extLst>
            </p:cNvPr>
            <p:cNvPicPr>
              <a:picLocks noChangeAspect="1"/>
            </p:cNvPicPr>
            <p:nvPr userDrawn="1"/>
          </p:nvPicPr>
          <p:blipFill>
            <a:blip r:embed="rId6"/>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82BCBB28-5178-0847-9663-01893C67712B}"/>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9BB51F52-79BA-3F47-9703-229C6D86BEA2}"/>
                </a:ext>
              </a:extLst>
            </p:cNvPr>
            <p:cNvPicPr>
              <a:picLocks noChangeAspect="1"/>
            </p:cNvPicPr>
            <p:nvPr userDrawn="1"/>
          </p:nvPicPr>
          <p:blipFill>
            <a:blip r:embed="rId7"/>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EDF64870-F7E8-1E43-B239-E6A54D41643B}"/>
              </a:ext>
            </a:extLst>
          </p:cNvPr>
          <p:cNvPicPr>
            <a:picLocks noChangeAspect="1"/>
          </p:cNvPicPr>
          <p:nvPr userDrawn="1"/>
        </p:nvPicPr>
        <p:blipFill>
          <a:blip r:embed="rId4"/>
          <a:srcRect/>
          <a:stretch/>
        </p:blipFill>
        <p:spPr>
          <a:xfrm>
            <a:off x="531451" y="211967"/>
            <a:ext cx="1649829" cy="1281044"/>
          </a:xfrm>
          <a:prstGeom prst="rect">
            <a:avLst/>
          </a:prstGeom>
        </p:spPr>
      </p:pic>
    </p:spTree>
    <p:extLst>
      <p:ext uri="{BB962C8B-B14F-4D97-AF65-F5344CB8AC3E}">
        <p14:creationId xmlns:p14="http://schemas.microsoft.com/office/powerpoint/2010/main" val="280591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9/3/19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81"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1.emf"/><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emf"/></Relationships>
</file>

<file path=ppt/slides/_rels/slide13.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3.jpg"/><Relationship Id="rId5" Type="http://schemas.openxmlformats.org/officeDocument/2006/relationships/image" Target="../media/image102.jpg"/><Relationship Id="rId10" Type="http://schemas.openxmlformats.org/officeDocument/2006/relationships/image" Target="../media/image107.png"/><Relationship Id="rId4" Type="http://schemas.openxmlformats.org/officeDocument/2006/relationships/image" Target="../media/image101.jpg"/><Relationship Id="rId9" Type="http://schemas.openxmlformats.org/officeDocument/2006/relationships/image" Target="../media/image106.png"/></Relationships>
</file>

<file path=ppt/slides/_rels/slide1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1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1.png"/><Relationship Id="rId3" Type="http://schemas.openxmlformats.org/officeDocument/2006/relationships/image" Target="../media/image115.png"/><Relationship Id="rId7" Type="http://schemas.openxmlformats.org/officeDocument/2006/relationships/image" Target="../media/image118.png"/><Relationship Id="rId12"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7.png"/><Relationship Id="rId15" Type="http://schemas.openxmlformats.org/officeDocument/2006/relationships/image" Target="../media/image103.jpg"/><Relationship Id="rId10" Type="http://schemas.openxmlformats.org/officeDocument/2006/relationships/image" Target="../media/image113.png"/><Relationship Id="rId4" Type="http://schemas.openxmlformats.org/officeDocument/2006/relationships/image" Target="../media/image116.png"/><Relationship Id="rId9" Type="http://schemas.openxmlformats.org/officeDocument/2006/relationships/image" Target="../media/image112.png"/><Relationship Id="rId14" Type="http://schemas.openxmlformats.org/officeDocument/2006/relationships/image" Target="../media/image102.jpg"/></Relationships>
</file>

<file path=ppt/slides/_rels/slide1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23.png"/><Relationship Id="rId4" Type="http://schemas.openxmlformats.org/officeDocument/2006/relationships/image" Target="../media/image122.png"/></Relationships>
</file>

<file path=ppt/slides/_rels/slide18.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71.emf"/><Relationship Id="rId7" Type="http://schemas.openxmlformats.org/officeDocument/2006/relationships/image" Target="../media/image70.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9.jpg"/><Relationship Id="rId5" Type="http://schemas.openxmlformats.org/officeDocument/2006/relationships/image" Target="../media/image125.png"/><Relationship Id="rId10" Type="http://schemas.openxmlformats.org/officeDocument/2006/relationships/image" Target="../media/image128.png"/><Relationship Id="rId4" Type="http://schemas.openxmlformats.org/officeDocument/2006/relationships/image" Target="../media/image124.png"/><Relationship Id="rId9"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71.emf"/><Relationship Id="rId7" Type="http://schemas.openxmlformats.org/officeDocument/2006/relationships/image" Target="../media/image70.jpg"/><Relationship Id="rId12"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9.jpg"/><Relationship Id="rId11"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28.png"/><Relationship Id="rId4" Type="http://schemas.openxmlformats.org/officeDocument/2006/relationships/image" Target="../media/image125.png"/><Relationship Id="rId9" Type="http://schemas.openxmlformats.org/officeDocument/2006/relationships/image" Target="../media/image12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png"/><Relationship Id="rId15" Type="http://schemas.openxmlformats.org/officeDocument/2006/relationships/image" Target="../media/image30.jp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g"/></Relationships>
</file>

<file path=ppt/slides/_rels/slide2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jpg"/><Relationship Id="rId7"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39.pn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png"/><Relationship Id="rId3" Type="http://schemas.openxmlformats.org/officeDocument/2006/relationships/image" Target="../media/image38.jp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emf"/><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emf"/></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emf"/><Relationship Id="rId7"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emf"/><Relationship Id="rId7" Type="http://schemas.openxmlformats.org/officeDocument/2006/relationships/image" Target="../media/image75.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FE element 1">
            <a:extLst>
              <a:ext uri="{FF2B5EF4-FFF2-40B4-BE49-F238E27FC236}">
                <a16:creationId xmlns:a16="http://schemas.microsoft.com/office/drawing/2014/main" id="{B0105D94-D12D-AF43-A033-5A8A311D3234}"/>
              </a:ext>
            </a:extLst>
          </p:cNvPr>
          <p:cNvPicPr>
            <a:picLocks/>
          </p:cNvPicPr>
          <p:nvPr/>
        </p:nvPicPr>
        <p:blipFill>
          <a:blip r:embed="rId4"/>
          <a:stretch>
            <a:fillRect/>
          </a:stretch>
        </p:blipFill>
        <p:spPr>
          <a:xfrm>
            <a:off x="393192" y="1585435"/>
            <a:ext cx="7772400" cy="777240"/>
          </a:xfrm>
          <a:prstGeom prst="rect">
            <a:avLst/>
          </a:prstGeom>
        </p:spPr>
      </p:pic>
      <p:pic>
        <p:nvPicPr>
          <p:cNvPr id="14" name="PFE element 2">
            <a:extLst>
              <a:ext uri="{FF2B5EF4-FFF2-40B4-BE49-F238E27FC236}">
                <a16:creationId xmlns:a16="http://schemas.microsoft.com/office/drawing/2014/main" id="{F7CB6BFF-FE21-E549-84D5-E43E959822DE}"/>
              </a:ext>
            </a:extLst>
          </p:cNvPr>
          <p:cNvPicPr>
            <a:picLocks/>
          </p:cNvPicPr>
          <p:nvPr/>
        </p:nvPicPr>
        <p:blipFill>
          <a:blip r:embed="rId5"/>
          <a:stretch>
            <a:fillRect/>
          </a:stretch>
        </p:blipFill>
        <p:spPr>
          <a:xfrm>
            <a:off x="390481" y="2298460"/>
            <a:ext cx="4762500" cy="842010"/>
          </a:xfrm>
          <a:prstGeom prst="rect">
            <a:avLst/>
          </a:prstGeom>
        </p:spPr>
      </p:pic>
      <p:sp>
        <p:nvSpPr>
          <p:cNvPr id="2" name="Rectangle 1">
            <a:extLst>
              <a:ext uri="{FF2B5EF4-FFF2-40B4-BE49-F238E27FC236}">
                <a16:creationId xmlns:a16="http://schemas.microsoft.com/office/drawing/2014/main" id="{20B8BA66-42D0-2546-B370-D85DCCC5F56F}"/>
              </a:ext>
            </a:extLst>
          </p:cNvPr>
          <p:cNvSpPr/>
          <p:nvPr/>
        </p:nvSpPr>
        <p:spPr>
          <a:xfrm>
            <a:off x="8633012" y="6263029"/>
            <a:ext cx="302644"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A29C10F-B5F3-A74D-B526-AD831F1FD34D}"/>
              </a:ext>
            </a:extLst>
          </p:cNvPr>
          <p:cNvPicPr>
            <a:picLocks noChangeAspect="1"/>
          </p:cNvPicPr>
          <p:nvPr/>
        </p:nvPicPr>
        <p:blipFill>
          <a:blip r:embed="rId6"/>
          <a:stretch>
            <a:fillRect/>
          </a:stretch>
        </p:blipFill>
        <p:spPr>
          <a:xfrm>
            <a:off x="994875" y="3762103"/>
            <a:ext cx="4456019" cy="3095897"/>
          </a:xfrm>
          <a:prstGeom prst="rect">
            <a:avLst/>
          </a:prstGeom>
        </p:spPr>
      </p:pic>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fehide70" hidden="1">
            <a:extLst>
              <a:ext uri="{FF2B5EF4-FFF2-40B4-BE49-F238E27FC236}">
                <a16:creationId xmlns:a16="http://schemas.microsoft.com/office/drawing/2014/main" id="{27D62CA4-25AE-654E-B603-9AB5D3B119E7}"/>
              </a:ext>
            </a:extLst>
          </p:cNvPr>
          <p:cNvSpPr>
            <a:spLocks noGrp="1"/>
          </p:cNvSpPr>
          <p:nvPr>
            <p:ph type="ctrTitle"/>
          </p:nvPr>
        </p:nvSpPr>
        <p:spPr>
          <a:xfrm>
            <a:off x="393192" y="1591875"/>
            <a:ext cx="4134767" cy="1443920"/>
          </a:xfrm>
          <a:solidFill>
            <a:schemeClr val="accent1"/>
          </a:solidFill>
        </p:spPr>
        <p:txBody>
          <a:bodyPr>
            <a:normAutofit/>
          </a:bodyPr>
          <a:lstStyle/>
          <a:p>
            <a:r>
              <a:rPr lang="en-US" sz="2400" b="0" dirty="0"/>
              <a:t>I love and accept </a:t>
            </a:r>
            <a:br>
              <a:rPr lang="en-US" sz="2400" b="0" dirty="0"/>
            </a:br>
            <a:r>
              <a:rPr lang="en-US" sz="2400" b="0" dirty="0"/>
              <a:t>who I am on the inside...</a:t>
            </a:r>
            <a:br>
              <a:rPr lang="en-US" sz="2400" b="0" dirty="0"/>
            </a:br>
            <a:r>
              <a:rPr lang="en-US" sz="2400" dirty="0"/>
              <a:t>and know my </a:t>
            </a:r>
            <a:r>
              <a:rPr lang="en-US" sz="2400" u="sng" dirty="0"/>
              <a:t>emotions</a:t>
            </a:r>
            <a:r>
              <a:rPr lang="en-US" sz="2400" dirty="0"/>
              <a:t> are nothing to hide.</a:t>
            </a:r>
            <a:endParaRPr lang="en-US" sz="2400" b="0" dirty="0"/>
          </a:p>
        </p:txBody>
      </p:sp>
      <p:grpSp>
        <p:nvGrpSpPr>
          <p:cNvPr id="7" name="Group 6">
            <a:extLst>
              <a:ext uri="{FF2B5EF4-FFF2-40B4-BE49-F238E27FC236}">
                <a16:creationId xmlns:a16="http://schemas.microsoft.com/office/drawing/2014/main" id="{AE08E490-48AF-134A-8651-89D792F4A9AE}"/>
              </a:ext>
            </a:extLst>
          </p:cNvPr>
          <p:cNvGrpSpPr/>
          <p:nvPr/>
        </p:nvGrpSpPr>
        <p:grpSpPr>
          <a:xfrm>
            <a:off x="389840" y="1588030"/>
            <a:ext cx="4141470" cy="1451610"/>
            <a:chOff x="317500" y="317500"/>
            <a:chExt cx="4141470" cy="1451610"/>
          </a:xfrm>
        </p:grpSpPr>
        <p:pic>
          <p:nvPicPr>
            <p:cNvPr id="5" name="PFE element 70">
              <a:extLst>
                <a:ext uri="{FF2B5EF4-FFF2-40B4-BE49-F238E27FC236}">
                  <a16:creationId xmlns:a16="http://schemas.microsoft.com/office/drawing/2014/main" id="{5DC8ECE6-65BC-2249-8A9C-D62A7E4B50A9}"/>
                </a:ext>
              </a:extLst>
            </p:cNvPr>
            <p:cNvPicPr>
              <a:picLocks/>
            </p:cNvPicPr>
            <p:nvPr/>
          </p:nvPicPr>
          <p:blipFill>
            <a:blip r:embed="rId3"/>
            <a:stretch>
              <a:fillRect/>
            </a:stretch>
          </p:blipFill>
          <p:spPr>
            <a:xfrm>
              <a:off x="317500" y="317500"/>
              <a:ext cx="4141470" cy="1451610"/>
            </a:xfrm>
            <a:prstGeom prst="rect">
              <a:avLst/>
            </a:prstGeom>
          </p:spPr>
        </p:pic>
        <p:sp>
          <p:nvSpPr>
            <p:cNvPr id="6" name="Shape_37">
              <a:extLst>
                <a:ext uri="{FF2B5EF4-FFF2-40B4-BE49-F238E27FC236}">
                  <a16:creationId xmlns:a16="http://schemas.microsoft.com/office/drawing/2014/main" id="{05CB3ABA-1562-7F45-B331-164E6D4AD04B}"/>
                </a:ext>
              </a:extLst>
            </p:cNvPr>
            <p:cNvSpPr/>
            <p:nvPr/>
          </p:nvSpPr>
          <p:spPr>
            <a:xfrm>
              <a:off x="317500" y="317500"/>
              <a:ext cx="4141470" cy="14516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pfehide71" hidden="1">
            <a:extLst>
              <a:ext uri="{FF2B5EF4-FFF2-40B4-BE49-F238E27FC236}">
                <a16:creationId xmlns:a16="http://schemas.microsoft.com/office/drawing/2014/main" id="{689FFAA6-BCEA-1046-AACD-97930D0A51E5}"/>
              </a:ext>
            </a:extLst>
          </p:cNvPr>
          <p:cNvSpPr>
            <a:spLocks noGrp="1"/>
          </p:cNvSpPr>
          <p:nvPr>
            <p:ph type="subTitle" idx="1"/>
          </p:nvPr>
        </p:nvSpPr>
        <p:spPr>
          <a:xfrm>
            <a:off x="393192" y="3382998"/>
            <a:ext cx="3255077" cy="2009427"/>
          </a:xfrm>
          <a:solidFill>
            <a:schemeClr val="accent1"/>
          </a:solidFill>
        </p:spPr>
        <p:txBody>
          <a:bodyPr/>
          <a:lstStyle/>
          <a:p>
            <a:pPr marL="457200" indent="-457200">
              <a:buFont typeface="+mj-lt"/>
              <a:buAutoNum type="arabicPeriod"/>
            </a:pPr>
            <a:r>
              <a:rPr lang="en-US" dirty="0"/>
              <a:t>What is happening?</a:t>
            </a:r>
          </a:p>
          <a:p>
            <a:pPr marL="457200" indent="-457200">
              <a:buFont typeface="+mj-lt"/>
              <a:buAutoNum type="arabicPeriod"/>
            </a:pPr>
            <a:endParaRPr lang="en-US" dirty="0"/>
          </a:p>
          <a:p>
            <a:pPr marL="457200" indent="-457200">
              <a:buFont typeface="+mj-lt"/>
              <a:buAutoNum type="arabicPeriod"/>
            </a:pPr>
            <a:r>
              <a:rPr lang="en-US" dirty="0"/>
              <a:t>What is the person feeling?</a:t>
            </a:r>
          </a:p>
        </p:txBody>
      </p:sp>
      <p:grpSp>
        <p:nvGrpSpPr>
          <p:cNvPr id="11" name="Group 10">
            <a:extLst>
              <a:ext uri="{FF2B5EF4-FFF2-40B4-BE49-F238E27FC236}">
                <a16:creationId xmlns:a16="http://schemas.microsoft.com/office/drawing/2014/main" id="{0239BB13-9943-5748-A865-75CDC8DB131C}"/>
              </a:ext>
            </a:extLst>
          </p:cNvPr>
          <p:cNvGrpSpPr/>
          <p:nvPr/>
        </p:nvGrpSpPr>
        <p:grpSpPr>
          <a:xfrm>
            <a:off x="395765" y="3378062"/>
            <a:ext cx="3249930" cy="2019300"/>
            <a:chOff x="317500" y="317500"/>
            <a:chExt cx="3249930" cy="2019300"/>
          </a:xfrm>
        </p:grpSpPr>
        <p:pic>
          <p:nvPicPr>
            <p:cNvPr id="9" name="PFE element 71">
              <a:extLst>
                <a:ext uri="{FF2B5EF4-FFF2-40B4-BE49-F238E27FC236}">
                  <a16:creationId xmlns:a16="http://schemas.microsoft.com/office/drawing/2014/main" id="{E1785F0E-DB8B-9B4A-AE61-E5D52C394B5E}"/>
                </a:ext>
              </a:extLst>
            </p:cNvPr>
            <p:cNvPicPr>
              <a:picLocks/>
            </p:cNvPicPr>
            <p:nvPr/>
          </p:nvPicPr>
          <p:blipFill>
            <a:blip r:embed="rId4"/>
            <a:stretch>
              <a:fillRect/>
            </a:stretch>
          </p:blipFill>
          <p:spPr>
            <a:xfrm>
              <a:off x="317500" y="317500"/>
              <a:ext cx="3249930" cy="2019300"/>
            </a:xfrm>
            <a:prstGeom prst="rect">
              <a:avLst/>
            </a:prstGeom>
          </p:spPr>
        </p:pic>
        <p:sp>
          <p:nvSpPr>
            <p:cNvPr id="10" name="Shape_38">
              <a:extLst>
                <a:ext uri="{FF2B5EF4-FFF2-40B4-BE49-F238E27FC236}">
                  <a16:creationId xmlns:a16="http://schemas.microsoft.com/office/drawing/2014/main" id="{E717C780-8B72-734C-B049-3DAB03AA1376}"/>
                </a:ext>
              </a:extLst>
            </p:cNvPr>
            <p:cNvSpPr/>
            <p:nvPr/>
          </p:nvSpPr>
          <p:spPr>
            <a:xfrm>
              <a:off x="317500" y="317500"/>
              <a:ext cx="3249930" cy="20193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FE element 72">
            <a:extLst>
              <a:ext uri="{FF2B5EF4-FFF2-40B4-BE49-F238E27FC236}">
                <a16:creationId xmlns:a16="http://schemas.microsoft.com/office/drawing/2014/main" id="{A2011723-72C4-814B-B2FF-9072211884FA}"/>
              </a:ext>
            </a:extLst>
          </p:cNvPr>
          <p:cNvPicPr>
            <a:picLocks/>
          </p:cNvPicPr>
          <p:nvPr/>
        </p:nvPicPr>
        <p:blipFill>
          <a:blip r:embed="rId5"/>
          <a:stretch>
            <a:fillRect/>
          </a:stretch>
        </p:blipFill>
        <p:spPr>
          <a:xfrm>
            <a:off x="389840" y="1586272"/>
            <a:ext cx="4141470" cy="1539240"/>
          </a:xfrm>
          <a:prstGeom prst="rect">
            <a:avLst/>
          </a:prstGeom>
        </p:spPr>
      </p:pic>
      <p:pic>
        <p:nvPicPr>
          <p:cNvPr id="27" name="Picture 26">
            <a:extLst>
              <a:ext uri="{FF2B5EF4-FFF2-40B4-BE49-F238E27FC236}">
                <a16:creationId xmlns:a16="http://schemas.microsoft.com/office/drawing/2014/main" id="{4B1DE086-2CA2-B644-963E-B36E5C9477AA}"/>
              </a:ext>
            </a:extLst>
          </p:cNvPr>
          <p:cNvPicPr>
            <a:picLocks noChangeAspect="1"/>
          </p:cNvPicPr>
          <p:nvPr/>
        </p:nvPicPr>
        <p:blipFill>
          <a:blip r:embed="rId6"/>
          <a:stretch>
            <a:fillRect/>
          </a:stretch>
        </p:blipFill>
        <p:spPr>
          <a:xfrm>
            <a:off x="4572000" y="0"/>
            <a:ext cx="4572000" cy="6858000"/>
          </a:xfrm>
          <a:prstGeom prst="rect">
            <a:avLst/>
          </a:prstGeom>
        </p:spPr>
      </p:pic>
      <p:sp>
        <p:nvSpPr>
          <p:cNvPr id="29" name="Rectangle 28">
            <a:extLst>
              <a:ext uri="{FF2B5EF4-FFF2-40B4-BE49-F238E27FC236}">
                <a16:creationId xmlns:a16="http://schemas.microsoft.com/office/drawing/2014/main" id="{7F250786-A037-9541-BB0E-7A081D9650C4}"/>
              </a:ext>
            </a:extLst>
          </p:cNvPr>
          <p:cNvSpPr/>
          <p:nvPr/>
        </p:nvSpPr>
        <p:spPr>
          <a:xfrm>
            <a:off x="4571999" y="251927"/>
            <a:ext cx="4572000" cy="447870"/>
          </a:xfrm>
          <a:prstGeom prst="rect">
            <a:avLst/>
          </a:prstGeom>
          <a:solidFill>
            <a:schemeClr val="lt1">
              <a:alpha val="8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pfehide75" hidden="1">
            <a:extLst>
              <a:ext uri="{FF2B5EF4-FFF2-40B4-BE49-F238E27FC236}">
                <a16:creationId xmlns:a16="http://schemas.microsoft.com/office/drawing/2014/main" id="{1F1DB932-3DAB-7C4D-8456-14D5BD2CEB76}"/>
              </a:ext>
            </a:extLst>
          </p:cNvPr>
          <p:cNvSpPr txBox="1">
            <a:spLocks/>
          </p:cNvSpPr>
          <p:nvPr/>
        </p:nvSpPr>
        <p:spPr>
          <a:xfrm>
            <a:off x="5185814" y="341218"/>
            <a:ext cx="3344371" cy="35857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t>SCENE: ROLLER COASTER RIDE</a:t>
            </a:r>
          </a:p>
        </p:txBody>
      </p:sp>
      <p:grpSp>
        <p:nvGrpSpPr>
          <p:cNvPr id="17" name="Group 16">
            <a:extLst>
              <a:ext uri="{FF2B5EF4-FFF2-40B4-BE49-F238E27FC236}">
                <a16:creationId xmlns:a16="http://schemas.microsoft.com/office/drawing/2014/main" id="{92ECA217-F87A-8245-8AD9-901A544AAD27}"/>
              </a:ext>
            </a:extLst>
          </p:cNvPr>
          <p:cNvGrpSpPr/>
          <p:nvPr/>
        </p:nvGrpSpPr>
        <p:grpSpPr>
          <a:xfrm>
            <a:off x="5181600" y="340688"/>
            <a:ext cx="3352800" cy="359638"/>
            <a:chOff x="317500" y="317500"/>
            <a:chExt cx="3352800" cy="359638"/>
          </a:xfrm>
        </p:grpSpPr>
        <p:pic>
          <p:nvPicPr>
            <p:cNvPr id="15" name="PFE element 75">
              <a:extLst>
                <a:ext uri="{FF2B5EF4-FFF2-40B4-BE49-F238E27FC236}">
                  <a16:creationId xmlns:a16="http://schemas.microsoft.com/office/drawing/2014/main" id="{FECE8C43-1B9C-8641-B406-4E92321E23D9}"/>
                </a:ext>
              </a:extLst>
            </p:cNvPr>
            <p:cNvPicPr>
              <a:picLocks/>
            </p:cNvPicPr>
            <p:nvPr/>
          </p:nvPicPr>
          <p:blipFill>
            <a:blip r:embed="rId7"/>
            <a:stretch>
              <a:fillRect/>
            </a:stretch>
          </p:blipFill>
          <p:spPr>
            <a:xfrm>
              <a:off x="317500" y="317500"/>
              <a:ext cx="3352800" cy="359638"/>
            </a:xfrm>
            <a:prstGeom prst="rect">
              <a:avLst/>
            </a:prstGeom>
          </p:spPr>
        </p:pic>
        <p:sp>
          <p:nvSpPr>
            <p:cNvPr id="16" name="Shape_39">
              <a:extLst>
                <a:ext uri="{FF2B5EF4-FFF2-40B4-BE49-F238E27FC236}">
                  <a16:creationId xmlns:a16="http://schemas.microsoft.com/office/drawing/2014/main" id="{69C7FCDC-A8F9-2B47-B0CE-48C9C63E2A45}"/>
                </a:ext>
              </a:extLst>
            </p:cNvPr>
            <p:cNvSpPr/>
            <p:nvPr/>
          </p:nvSpPr>
          <p:spPr>
            <a:xfrm>
              <a:off x="317500" y="317500"/>
              <a:ext cx="3352800" cy="35963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E209C91B-2B6C-9042-A801-900762E9BAFB}"/>
              </a:ext>
            </a:extLst>
          </p:cNvPr>
          <p:cNvPicPr>
            <a:picLocks noChangeAspect="1"/>
          </p:cNvPicPr>
          <p:nvPr/>
        </p:nvPicPr>
        <p:blipFill>
          <a:blip r:embed="rId8"/>
          <a:stretch>
            <a:fillRect/>
          </a:stretch>
        </p:blipFill>
        <p:spPr>
          <a:xfrm>
            <a:off x="4572000" y="0"/>
            <a:ext cx="4572000" cy="6858000"/>
          </a:xfrm>
          <a:prstGeom prst="rect">
            <a:avLst/>
          </a:prstGeom>
        </p:spPr>
      </p:pic>
    </p:spTree>
    <p:extLst>
      <p:ext uri="{BB962C8B-B14F-4D97-AF65-F5344CB8AC3E}">
        <p14:creationId xmlns:p14="http://schemas.microsoft.com/office/powerpoint/2010/main" val="37584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uiExpand="1" build="p"/>
      <p:bldP spid="29" grpId="0" animBg="1"/>
      <p:bldP spid="29" grpId="1" animBg="1"/>
      <p:bldP spid="28" grpId="0" build="p"/>
      <p:bldP spid="28"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fehide77" hidden="1">
            <a:extLst>
              <a:ext uri="{FF2B5EF4-FFF2-40B4-BE49-F238E27FC236}">
                <a16:creationId xmlns:a16="http://schemas.microsoft.com/office/drawing/2014/main" id="{039A3747-89B2-C643-89B0-4E800A29BCF8}"/>
              </a:ext>
            </a:extLst>
          </p:cNvPr>
          <p:cNvSpPr>
            <a:spLocks noGrp="1"/>
          </p:cNvSpPr>
          <p:nvPr>
            <p:ph type="ctrTitle"/>
          </p:nvPr>
        </p:nvSpPr>
        <p:spPr>
          <a:solidFill>
            <a:schemeClr val="accent1"/>
          </a:solidFill>
        </p:spPr>
        <p:txBody>
          <a:bodyPr>
            <a:normAutofit fontScale="90000"/>
          </a:bodyPr>
          <a:lstStyle/>
          <a:p>
            <a:r>
              <a:rPr lang="en-US" dirty="0"/>
              <a:t>If you’re ______ and you know it…</a:t>
            </a:r>
          </a:p>
        </p:txBody>
      </p:sp>
      <p:grpSp>
        <p:nvGrpSpPr>
          <p:cNvPr id="17" name="Group 16">
            <a:extLst>
              <a:ext uri="{FF2B5EF4-FFF2-40B4-BE49-F238E27FC236}">
                <a16:creationId xmlns:a16="http://schemas.microsoft.com/office/drawing/2014/main" id="{F007CDAA-CB68-6E4F-BB7E-727AF33E0AEB}"/>
              </a:ext>
            </a:extLst>
          </p:cNvPr>
          <p:cNvGrpSpPr/>
          <p:nvPr/>
        </p:nvGrpSpPr>
        <p:grpSpPr>
          <a:xfrm>
            <a:off x="393192" y="1585435"/>
            <a:ext cx="7772400" cy="777240"/>
            <a:chOff x="317500" y="317500"/>
            <a:chExt cx="7772400" cy="777240"/>
          </a:xfrm>
        </p:grpSpPr>
        <p:pic>
          <p:nvPicPr>
            <p:cNvPr id="5" name="PFE element 77">
              <a:extLst>
                <a:ext uri="{FF2B5EF4-FFF2-40B4-BE49-F238E27FC236}">
                  <a16:creationId xmlns:a16="http://schemas.microsoft.com/office/drawing/2014/main" id="{61EAAA6E-4FE5-D941-85AF-2E8F9E72B28E}"/>
                </a:ext>
              </a:extLst>
            </p:cNvPr>
            <p:cNvPicPr>
              <a:picLocks/>
            </p:cNvPicPr>
            <p:nvPr/>
          </p:nvPicPr>
          <p:blipFill>
            <a:blip r:embed="rId3"/>
            <a:stretch>
              <a:fillRect/>
            </a:stretch>
          </p:blipFill>
          <p:spPr>
            <a:xfrm>
              <a:off x="317500" y="317500"/>
              <a:ext cx="7772400" cy="777240"/>
            </a:xfrm>
            <a:prstGeom prst="rect">
              <a:avLst/>
            </a:prstGeom>
          </p:spPr>
        </p:pic>
        <p:sp>
          <p:nvSpPr>
            <p:cNvPr id="13" name="Shape_40">
              <a:extLst>
                <a:ext uri="{FF2B5EF4-FFF2-40B4-BE49-F238E27FC236}">
                  <a16:creationId xmlns:a16="http://schemas.microsoft.com/office/drawing/2014/main" id="{9290DA0C-0FA2-574B-A207-B31EE2AEB0EC}"/>
                </a:ext>
              </a:extLst>
            </p:cNvPr>
            <p:cNvSpPr/>
            <p:nvPr/>
          </p:nvSpPr>
          <p:spPr>
            <a:xfrm>
              <a:off x="317500" y="317500"/>
              <a:ext cx="7772400" cy="777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78" hidden="1">
            <a:extLst>
              <a:ext uri="{FF2B5EF4-FFF2-40B4-BE49-F238E27FC236}">
                <a16:creationId xmlns:a16="http://schemas.microsoft.com/office/drawing/2014/main" id="{451981D4-1315-6347-9675-87D649EC8F8C}"/>
              </a:ext>
            </a:extLst>
          </p:cNvPr>
          <p:cNvSpPr>
            <a:spLocks noGrp="1"/>
          </p:cNvSpPr>
          <p:nvPr>
            <p:ph type="subTitle" idx="1"/>
          </p:nvPr>
        </p:nvSpPr>
        <p:spPr>
          <a:xfrm>
            <a:off x="393192" y="3268040"/>
            <a:ext cx="8284278" cy="2237022"/>
          </a:xfrm>
          <a:solidFill>
            <a:schemeClr val="accent1"/>
          </a:solidFill>
        </p:spPr>
        <p:txBody>
          <a:bodyPr>
            <a:normAutofit/>
          </a:bodyPr>
          <a:lstStyle/>
          <a:p>
            <a:pPr>
              <a:lnSpc>
                <a:spcPct val="150000"/>
              </a:lnSpc>
            </a:pPr>
            <a:r>
              <a:rPr lang="en-US" sz="1800" dirty="0"/>
              <a:t>If you’re </a:t>
            </a:r>
            <a:r>
              <a:rPr lang="en-US" sz="1800" u="sng" dirty="0"/>
              <a:t>happy</a:t>
            </a:r>
            <a:r>
              <a:rPr lang="en-US" sz="1800" dirty="0"/>
              <a:t> and you know it, </a:t>
            </a:r>
            <a:r>
              <a:rPr lang="en-US" sz="1800" u="sng" dirty="0"/>
              <a:t>clap your hands</a:t>
            </a:r>
            <a:r>
              <a:rPr lang="en-US" sz="1800" dirty="0"/>
              <a:t>. (Clap-clap)</a:t>
            </a:r>
          </a:p>
          <a:p>
            <a:pPr>
              <a:lnSpc>
                <a:spcPct val="150000"/>
              </a:lnSpc>
            </a:pPr>
            <a:r>
              <a:rPr lang="en-US" sz="1800" dirty="0"/>
              <a:t>If you’re </a:t>
            </a:r>
            <a:r>
              <a:rPr lang="en-US" sz="1800" u="sng" dirty="0"/>
              <a:t>happy</a:t>
            </a:r>
            <a:r>
              <a:rPr lang="en-US" sz="1800" dirty="0"/>
              <a:t> and you know it, </a:t>
            </a:r>
            <a:r>
              <a:rPr lang="en-US" sz="1800" u="sng" dirty="0"/>
              <a:t>clap your hands</a:t>
            </a:r>
            <a:r>
              <a:rPr lang="en-US" sz="1800" dirty="0"/>
              <a:t>. (Clap-clap)</a:t>
            </a:r>
          </a:p>
          <a:p>
            <a:pPr>
              <a:lnSpc>
                <a:spcPct val="150000"/>
              </a:lnSpc>
            </a:pPr>
            <a:r>
              <a:rPr lang="en-US" sz="1800" dirty="0"/>
              <a:t>If you’re </a:t>
            </a:r>
            <a:r>
              <a:rPr lang="en-US" sz="1800" u="sng" dirty="0"/>
              <a:t>happy</a:t>
            </a:r>
            <a:r>
              <a:rPr lang="en-US" sz="1800" dirty="0"/>
              <a:t> and you know it, then your face will surely show it.</a:t>
            </a:r>
          </a:p>
          <a:p>
            <a:pPr>
              <a:lnSpc>
                <a:spcPct val="150000"/>
              </a:lnSpc>
            </a:pPr>
            <a:r>
              <a:rPr lang="en-US" sz="1800" dirty="0"/>
              <a:t>If you’re </a:t>
            </a:r>
            <a:r>
              <a:rPr lang="en-US" sz="1800" u="sng" dirty="0"/>
              <a:t>happy</a:t>
            </a:r>
            <a:r>
              <a:rPr lang="en-US" sz="1800" dirty="0"/>
              <a:t> and you know it, </a:t>
            </a:r>
            <a:r>
              <a:rPr lang="en-US" sz="1800" u="sng" dirty="0"/>
              <a:t>clap your hands</a:t>
            </a:r>
            <a:r>
              <a:rPr lang="en-US" sz="1800" dirty="0"/>
              <a:t>. (Clap-clap)</a:t>
            </a:r>
          </a:p>
        </p:txBody>
      </p:sp>
      <p:grpSp>
        <p:nvGrpSpPr>
          <p:cNvPr id="21" name="Group 20">
            <a:extLst>
              <a:ext uri="{FF2B5EF4-FFF2-40B4-BE49-F238E27FC236}">
                <a16:creationId xmlns:a16="http://schemas.microsoft.com/office/drawing/2014/main" id="{D6AF8FDF-2948-2846-95B0-7E3C360E1121}"/>
              </a:ext>
            </a:extLst>
          </p:cNvPr>
          <p:cNvGrpSpPr/>
          <p:nvPr/>
        </p:nvGrpSpPr>
        <p:grpSpPr>
          <a:xfrm>
            <a:off x="395766" y="3270221"/>
            <a:ext cx="8279130" cy="2232660"/>
            <a:chOff x="317500" y="317500"/>
            <a:chExt cx="8279130" cy="2232660"/>
          </a:xfrm>
        </p:grpSpPr>
        <p:pic>
          <p:nvPicPr>
            <p:cNvPr id="19" name="PFE element 78">
              <a:extLst>
                <a:ext uri="{FF2B5EF4-FFF2-40B4-BE49-F238E27FC236}">
                  <a16:creationId xmlns:a16="http://schemas.microsoft.com/office/drawing/2014/main" id="{0A691FCE-4E2D-4643-8E18-46D09C9ECC65}"/>
                </a:ext>
              </a:extLst>
            </p:cNvPr>
            <p:cNvPicPr>
              <a:picLocks/>
            </p:cNvPicPr>
            <p:nvPr/>
          </p:nvPicPr>
          <p:blipFill>
            <a:blip r:embed="rId4"/>
            <a:stretch>
              <a:fillRect/>
            </a:stretch>
          </p:blipFill>
          <p:spPr>
            <a:xfrm>
              <a:off x="317500" y="317500"/>
              <a:ext cx="8279130" cy="2232660"/>
            </a:xfrm>
            <a:prstGeom prst="rect">
              <a:avLst/>
            </a:prstGeom>
          </p:spPr>
        </p:pic>
        <p:sp>
          <p:nvSpPr>
            <p:cNvPr id="20" name="Shape_41">
              <a:extLst>
                <a:ext uri="{FF2B5EF4-FFF2-40B4-BE49-F238E27FC236}">
                  <a16:creationId xmlns:a16="http://schemas.microsoft.com/office/drawing/2014/main" id="{3F4FF11D-F806-4D40-A388-40BF0D71C5CD}"/>
                </a:ext>
              </a:extLst>
            </p:cNvPr>
            <p:cNvSpPr/>
            <p:nvPr/>
          </p:nvSpPr>
          <p:spPr>
            <a:xfrm>
              <a:off x="317500" y="317500"/>
              <a:ext cx="8279130" cy="22326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79" hidden="1">
            <a:extLst>
              <a:ext uri="{FF2B5EF4-FFF2-40B4-BE49-F238E27FC236}">
                <a16:creationId xmlns:a16="http://schemas.microsoft.com/office/drawing/2014/main" id="{D49F82C1-2039-584D-AE26-434D3123BD91}"/>
              </a:ext>
            </a:extLst>
          </p:cNvPr>
          <p:cNvSpPr txBox="1">
            <a:spLocks/>
          </p:cNvSpPr>
          <p:nvPr/>
        </p:nvSpPr>
        <p:spPr>
          <a:xfrm>
            <a:off x="393191" y="2426297"/>
            <a:ext cx="8284277"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dirty="0">
                <a:solidFill>
                  <a:srgbClr val="84BD00"/>
                </a:solidFill>
              </a:rPr>
              <a:t>HAPPY</a:t>
            </a:r>
          </a:p>
        </p:txBody>
      </p:sp>
      <p:grpSp>
        <p:nvGrpSpPr>
          <p:cNvPr id="25" name="Group 24">
            <a:extLst>
              <a:ext uri="{FF2B5EF4-FFF2-40B4-BE49-F238E27FC236}">
                <a16:creationId xmlns:a16="http://schemas.microsoft.com/office/drawing/2014/main" id="{B8F691C8-27D9-714E-9E54-F946B18C7927}"/>
              </a:ext>
            </a:extLst>
          </p:cNvPr>
          <p:cNvGrpSpPr/>
          <p:nvPr/>
        </p:nvGrpSpPr>
        <p:grpSpPr>
          <a:xfrm>
            <a:off x="393191" y="2426297"/>
            <a:ext cx="8279130" cy="765810"/>
            <a:chOff x="317500" y="317500"/>
            <a:chExt cx="8279130" cy="765810"/>
          </a:xfrm>
        </p:grpSpPr>
        <p:pic>
          <p:nvPicPr>
            <p:cNvPr id="23" name="PFE element 79">
              <a:extLst>
                <a:ext uri="{FF2B5EF4-FFF2-40B4-BE49-F238E27FC236}">
                  <a16:creationId xmlns:a16="http://schemas.microsoft.com/office/drawing/2014/main" id="{12889CD3-8043-CE41-B524-D598C0DA078A}"/>
                </a:ext>
              </a:extLst>
            </p:cNvPr>
            <p:cNvPicPr>
              <a:picLocks/>
            </p:cNvPicPr>
            <p:nvPr/>
          </p:nvPicPr>
          <p:blipFill>
            <a:blip r:embed="rId5"/>
            <a:stretch>
              <a:fillRect/>
            </a:stretch>
          </p:blipFill>
          <p:spPr>
            <a:xfrm>
              <a:off x="317500" y="317500"/>
              <a:ext cx="8279130" cy="765810"/>
            </a:xfrm>
            <a:prstGeom prst="rect">
              <a:avLst/>
            </a:prstGeom>
          </p:spPr>
        </p:pic>
        <p:sp>
          <p:nvSpPr>
            <p:cNvPr id="24" name="Shape_42">
              <a:extLst>
                <a:ext uri="{FF2B5EF4-FFF2-40B4-BE49-F238E27FC236}">
                  <a16:creationId xmlns:a16="http://schemas.microsoft.com/office/drawing/2014/main" id="{E4DB845E-D4D7-8547-9C41-2F5035BDC812}"/>
                </a:ext>
              </a:extLst>
            </p:cNvPr>
            <p:cNvSpPr/>
            <p:nvPr/>
          </p:nvSpPr>
          <p:spPr>
            <a:xfrm>
              <a:off x="317500" y="317500"/>
              <a:ext cx="827913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80" hidden="1">
            <a:extLst>
              <a:ext uri="{FF2B5EF4-FFF2-40B4-BE49-F238E27FC236}">
                <a16:creationId xmlns:a16="http://schemas.microsoft.com/office/drawing/2014/main" id="{8E79B663-5282-2A4B-B025-9CB5DA1A5046}"/>
              </a:ext>
            </a:extLst>
          </p:cNvPr>
          <p:cNvSpPr txBox="1">
            <a:spLocks/>
          </p:cNvSpPr>
          <p:nvPr/>
        </p:nvSpPr>
        <p:spPr>
          <a:xfrm>
            <a:off x="393190" y="3268040"/>
            <a:ext cx="8284278" cy="2237022"/>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1800" dirty="0"/>
              <a:t>If you’re </a:t>
            </a:r>
            <a:r>
              <a:rPr lang="en-US" sz="1800" u="sng" dirty="0"/>
              <a:t>happy</a:t>
            </a:r>
            <a:r>
              <a:rPr lang="en-US" sz="1800" dirty="0"/>
              <a:t> and you know it, _________________!</a:t>
            </a:r>
          </a:p>
          <a:p>
            <a:pPr>
              <a:lnSpc>
                <a:spcPct val="150000"/>
              </a:lnSpc>
            </a:pPr>
            <a:r>
              <a:rPr lang="en-US" sz="1800" dirty="0"/>
              <a:t>If you’re </a:t>
            </a:r>
            <a:r>
              <a:rPr lang="en-US" sz="1800" u="sng" dirty="0"/>
              <a:t>happy</a:t>
            </a:r>
            <a:r>
              <a:rPr lang="en-US" sz="1800" dirty="0"/>
              <a:t> and you know it, _________________!</a:t>
            </a:r>
          </a:p>
          <a:p>
            <a:pPr>
              <a:lnSpc>
                <a:spcPct val="150000"/>
              </a:lnSpc>
            </a:pPr>
            <a:r>
              <a:rPr lang="en-US" sz="1800" dirty="0"/>
              <a:t>If you’re </a:t>
            </a:r>
            <a:r>
              <a:rPr lang="en-US" sz="1800" u="sng" dirty="0"/>
              <a:t>happy</a:t>
            </a:r>
            <a:r>
              <a:rPr lang="en-US" sz="1800" dirty="0"/>
              <a:t> and you know it, then your face will surely show it.</a:t>
            </a:r>
          </a:p>
          <a:p>
            <a:pPr>
              <a:lnSpc>
                <a:spcPct val="150000"/>
              </a:lnSpc>
            </a:pPr>
            <a:r>
              <a:rPr lang="en-US" sz="1800" dirty="0"/>
              <a:t>If you’re </a:t>
            </a:r>
            <a:r>
              <a:rPr lang="en-US" sz="1800" u="sng" dirty="0"/>
              <a:t>happy</a:t>
            </a:r>
            <a:r>
              <a:rPr lang="en-US" sz="1800" dirty="0"/>
              <a:t> and you know it, _________________!</a:t>
            </a:r>
          </a:p>
          <a:p>
            <a:pPr>
              <a:lnSpc>
                <a:spcPct val="150000"/>
              </a:lnSpc>
            </a:pPr>
            <a:endParaRPr lang="en-US" sz="1800" dirty="0"/>
          </a:p>
        </p:txBody>
      </p:sp>
      <p:grpSp>
        <p:nvGrpSpPr>
          <p:cNvPr id="29" name="Group 28">
            <a:extLst>
              <a:ext uri="{FF2B5EF4-FFF2-40B4-BE49-F238E27FC236}">
                <a16:creationId xmlns:a16="http://schemas.microsoft.com/office/drawing/2014/main" id="{89AF2C3A-001F-5246-890E-CF51E6EAC920}"/>
              </a:ext>
            </a:extLst>
          </p:cNvPr>
          <p:cNvGrpSpPr/>
          <p:nvPr/>
        </p:nvGrpSpPr>
        <p:grpSpPr>
          <a:xfrm>
            <a:off x="395764" y="3270221"/>
            <a:ext cx="8279130" cy="2232660"/>
            <a:chOff x="317500" y="317500"/>
            <a:chExt cx="8279130" cy="2232660"/>
          </a:xfrm>
        </p:grpSpPr>
        <p:pic>
          <p:nvPicPr>
            <p:cNvPr id="27" name="PFE element 80">
              <a:extLst>
                <a:ext uri="{FF2B5EF4-FFF2-40B4-BE49-F238E27FC236}">
                  <a16:creationId xmlns:a16="http://schemas.microsoft.com/office/drawing/2014/main" id="{C4D85834-2793-AF43-9532-FEDEE32C9DE0}"/>
                </a:ext>
              </a:extLst>
            </p:cNvPr>
            <p:cNvPicPr>
              <a:picLocks/>
            </p:cNvPicPr>
            <p:nvPr/>
          </p:nvPicPr>
          <p:blipFill>
            <a:blip r:embed="rId6"/>
            <a:stretch>
              <a:fillRect/>
            </a:stretch>
          </p:blipFill>
          <p:spPr>
            <a:xfrm>
              <a:off x="317500" y="317500"/>
              <a:ext cx="8279130" cy="2232660"/>
            </a:xfrm>
            <a:prstGeom prst="rect">
              <a:avLst/>
            </a:prstGeom>
          </p:spPr>
        </p:pic>
        <p:sp>
          <p:nvSpPr>
            <p:cNvPr id="28" name="Shape_43">
              <a:extLst>
                <a:ext uri="{FF2B5EF4-FFF2-40B4-BE49-F238E27FC236}">
                  <a16:creationId xmlns:a16="http://schemas.microsoft.com/office/drawing/2014/main" id="{B1EF8231-4403-1147-A255-52139A4C9637}"/>
                </a:ext>
              </a:extLst>
            </p:cNvPr>
            <p:cNvSpPr/>
            <p:nvPr/>
          </p:nvSpPr>
          <p:spPr>
            <a:xfrm>
              <a:off x="317500" y="317500"/>
              <a:ext cx="8279130" cy="22326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81" hidden="1">
            <a:extLst>
              <a:ext uri="{FF2B5EF4-FFF2-40B4-BE49-F238E27FC236}">
                <a16:creationId xmlns:a16="http://schemas.microsoft.com/office/drawing/2014/main" id="{EFA2FB32-80BE-0041-912C-9C18A1B280D8}"/>
              </a:ext>
            </a:extLst>
          </p:cNvPr>
          <p:cNvSpPr txBox="1">
            <a:spLocks/>
          </p:cNvSpPr>
          <p:nvPr/>
        </p:nvSpPr>
        <p:spPr>
          <a:xfrm>
            <a:off x="393190" y="3268040"/>
            <a:ext cx="8284278" cy="2237022"/>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1800" dirty="0"/>
              <a:t>If you’re ______ and you know it, _________________!</a:t>
            </a:r>
          </a:p>
          <a:p>
            <a:pPr>
              <a:lnSpc>
                <a:spcPct val="150000"/>
              </a:lnSpc>
            </a:pPr>
            <a:r>
              <a:rPr lang="en-US" sz="1800" dirty="0"/>
              <a:t>If you’re ______ and you know it, _________________!</a:t>
            </a:r>
          </a:p>
          <a:p>
            <a:pPr>
              <a:lnSpc>
                <a:spcPct val="150000"/>
              </a:lnSpc>
            </a:pPr>
            <a:r>
              <a:rPr lang="en-US" sz="1800" dirty="0"/>
              <a:t>If you’re ______ and you know it, then your face will surely show it.</a:t>
            </a:r>
          </a:p>
          <a:p>
            <a:pPr>
              <a:lnSpc>
                <a:spcPct val="150000"/>
              </a:lnSpc>
            </a:pPr>
            <a:r>
              <a:rPr lang="en-US" sz="1800" dirty="0"/>
              <a:t>If you’re ______ and you know it, _________________!</a:t>
            </a:r>
          </a:p>
          <a:p>
            <a:pPr>
              <a:lnSpc>
                <a:spcPct val="150000"/>
              </a:lnSpc>
            </a:pPr>
            <a:endParaRPr lang="en-US" sz="1800" dirty="0"/>
          </a:p>
        </p:txBody>
      </p:sp>
      <p:grpSp>
        <p:nvGrpSpPr>
          <p:cNvPr id="33" name="Group 32">
            <a:extLst>
              <a:ext uri="{FF2B5EF4-FFF2-40B4-BE49-F238E27FC236}">
                <a16:creationId xmlns:a16="http://schemas.microsoft.com/office/drawing/2014/main" id="{98D44BE1-2BB8-BD42-A847-D2BF6D0D1245}"/>
              </a:ext>
            </a:extLst>
          </p:cNvPr>
          <p:cNvGrpSpPr/>
          <p:nvPr/>
        </p:nvGrpSpPr>
        <p:grpSpPr>
          <a:xfrm>
            <a:off x="395764" y="3270221"/>
            <a:ext cx="8279130" cy="2232660"/>
            <a:chOff x="317500" y="317500"/>
            <a:chExt cx="8279130" cy="2232660"/>
          </a:xfrm>
        </p:grpSpPr>
        <p:pic>
          <p:nvPicPr>
            <p:cNvPr id="31" name="PFE element 81">
              <a:extLst>
                <a:ext uri="{FF2B5EF4-FFF2-40B4-BE49-F238E27FC236}">
                  <a16:creationId xmlns:a16="http://schemas.microsoft.com/office/drawing/2014/main" id="{C1022431-74DF-8E46-95D4-25478363A54D}"/>
                </a:ext>
              </a:extLst>
            </p:cNvPr>
            <p:cNvPicPr>
              <a:picLocks/>
            </p:cNvPicPr>
            <p:nvPr/>
          </p:nvPicPr>
          <p:blipFill>
            <a:blip r:embed="rId7"/>
            <a:stretch>
              <a:fillRect/>
            </a:stretch>
          </p:blipFill>
          <p:spPr>
            <a:xfrm>
              <a:off x="317500" y="317500"/>
              <a:ext cx="8279130" cy="2232660"/>
            </a:xfrm>
            <a:prstGeom prst="rect">
              <a:avLst/>
            </a:prstGeom>
          </p:spPr>
        </p:pic>
        <p:sp>
          <p:nvSpPr>
            <p:cNvPr id="32" name="Shape_44">
              <a:extLst>
                <a:ext uri="{FF2B5EF4-FFF2-40B4-BE49-F238E27FC236}">
                  <a16:creationId xmlns:a16="http://schemas.microsoft.com/office/drawing/2014/main" id="{1922B935-3551-5F42-A163-0015B816E670}"/>
                </a:ext>
              </a:extLst>
            </p:cNvPr>
            <p:cNvSpPr/>
            <p:nvPr/>
          </p:nvSpPr>
          <p:spPr>
            <a:xfrm>
              <a:off x="317500" y="317500"/>
              <a:ext cx="8279130" cy="22326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82" hidden="1">
            <a:extLst>
              <a:ext uri="{FF2B5EF4-FFF2-40B4-BE49-F238E27FC236}">
                <a16:creationId xmlns:a16="http://schemas.microsoft.com/office/drawing/2014/main" id="{811BE2B3-F6EE-E342-9E32-26D290620BB1}"/>
              </a:ext>
            </a:extLst>
          </p:cNvPr>
          <p:cNvSpPr txBox="1">
            <a:spLocks/>
          </p:cNvSpPr>
          <p:nvPr/>
        </p:nvSpPr>
        <p:spPr>
          <a:xfrm>
            <a:off x="466532" y="2426297"/>
            <a:ext cx="8284277"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dirty="0">
                <a:solidFill>
                  <a:srgbClr val="84BD00"/>
                </a:solidFill>
              </a:rPr>
              <a:t>ANGRY</a:t>
            </a:r>
          </a:p>
        </p:txBody>
      </p:sp>
      <p:grpSp>
        <p:nvGrpSpPr>
          <p:cNvPr id="37" name="Group 36">
            <a:extLst>
              <a:ext uri="{FF2B5EF4-FFF2-40B4-BE49-F238E27FC236}">
                <a16:creationId xmlns:a16="http://schemas.microsoft.com/office/drawing/2014/main" id="{C168943B-D364-E046-80A7-D5ADE4E32BE2}"/>
              </a:ext>
            </a:extLst>
          </p:cNvPr>
          <p:cNvGrpSpPr/>
          <p:nvPr/>
        </p:nvGrpSpPr>
        <p:grpSpPr>
          <a:xfrm>
            <a:off x="466532" y="2426297"/>
            <a:ext cx="8279130" cy="765810"/>
            <a:chOff x="317500" y="317500"/>
            <a:chExt cx="8279130" cy="765810"/>
          </a:xfrm>
        </p:grpSpPr>
        <p:pic>
          <p:nvPicPr>
            <p:cNvPr id="35" name="PFE element 82">
              <a:extLst>
                <a:ext uri="{FF2B5EF4-FFF2-40B4-BE49-F238E27FC236}">
                  <a16:creationId xmlns:a16="http://schemas.microsoft.com/office/drawing/2014/main" id="{E1928341-3EE5-8445-8C2E-AB061725B229}"/>
                </a:ext>
              </a:extLst>
            </p:cNvPr>
            <p:cNvPicPr>
              <a:picLocks/>
            </p:cNvPicPr>
            <p:nvPr/>
          </p:nvPicPr>
          <p:blipFill>
            <a:blip r:embed="rId8"/>
            <a:stretch>
              <a:fillRect/>
            </a:stretch>
          </p:blipFill>
          <p:spPr>
            <a:xfrm>
              <a:off x="317500" y="317500"/>
              <a:ext cx="8279130" cy="765810"/>
            </a:xfrm>
            <a:prstGeom prst="rect">
              <a:avLst/>
            </a:prstGeom>
          </p:spPr>
        </p:pic>
        <p:sp>
          <p:nvSpPr>
            <p:cNvPr id="36" name="Shape_45">
              <a:extLst>
                <a:ext uri="{FF2B5EF4-FFF2-40B4-BE49-F238E27FC236}">
                  <a16:creationId xmlns:a16="http://schemas.microsoft.com/office/drawing/2014/main" id="{02E68CE3-A459-4F41-B6E2-B6A78A7B3E82}"/>
                </a:ext>
              </a:extLst>
            </p:cNvPr>
            <p:cNvSpPr/>
            <p:nvPr/>
          </p:nvSpPr>
          <p:spPr>
            <a:xfrm>
              <a:off x="317500" y="317500"/>
              <a:ext cx="827913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83" hidden="1">
            <a:extLst>
              <a:ext uri="{FF2B5EF4-FFF2-40B4-BE49-F238E27FC236}">
                <a16:creationId xmlns:a16="http://schemas.microsoft.com/office/drawing/2014/main" id="{B706EAA3-B12C-024E-AEBA-8397D34835E8}"/>
              </a:ext>
            </a:extLst>
          </p:cNvPr>
          <p:cNvSpPr txBox="1">
            <a:spLocks/>
          </p:cNvSpPr>
          <p:nvPr/>
        </p:nvSpPr>
        <p:spPr>
          <a:xfrm>
            <a:off x="466532" y="2426297"/>
            <a:ext cx="8284277"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dirty="0">
                <a:solidFill>
                  <a:srgbClr val="84BD00"/>
                </a:solidFill>
              </a:rPr>
              <a:t>EXCITED</a:t>
            </a:r>
          </a:p>
        </p:txBody>
      </p:sp>
      <p:grpSp>
        <p:nvGrpSpPr>
          <p:cNvPr id="41" name="Group 40">
            <a:extLst>
              <a:ext uri="{FF2B5EF4-FFF2-40B4-BE49-F238E27FC236}">
                <a16:creationId xmlns:a16="http://schemas.microsoft.com/office/drawing/2014/main" id="{A7E557EF-0258-034B-AA3B-7D2D2CC8D0AD}"/>
              </a:ext>
            </a:extLst>
          </p:cNvPr>
          <p:cNvGrpSpPr/>
          <p:nvPr/>
        </p:nvGrpSpPr>
        <p:grpSpPr>
          <a:xfrm>
            <a:off x="466532" y="2426297"/>
            <a:ext cx="8279130" cy="765810"/>
            <a:chOff x="317500" y="317500"/>
            <a:chExt cx="8279130" cy="765810"/>
          </a:xfrm>
        </p:grpSpPr>
        <p:pic>
          <p:nvPicPr>
            <p:cNvPr id="39" name="PFE element 83">
              <a:extLst>
                <a:ext uri="{FF2B5EF4-FFF2-40B4-BE49-F238E27FC236}">
                  <a16:creationId xmlns:a16="http://schemas.microsoft.com/office/drawing/2014/main" id="{F5562C2F-E9AF-E442-8A2F-4EFB429F2103}"/>
                </a:ext>
              </a:extLst>
            </p:cNvPr>
            <p:cNvPicPr>
              <a:picLocks/>
            </p:cNvPicPr>
            <p:nvPr/>
          </p:nvPicPr>
          <p:blipFill>
            <a:blip r:embed="rId9"/>
            <a:stretch>
              <a:fillRect/>
            </a:stretch>
          </p:blipFill>
          <p:spPr>
            <a:xfrm>
              <a:off x="317500" y="317500"/>
              <a:ext cx="8279130" cy="765810"/>
            </a:xfrm>
            <a:prstGeom prst="rect">
              <a:avLst/>
            </a:prstGeom>
          </p:spPr>
        </p:pic>
        <p:sp>
          <p:nvSpPr>
            <p:cNvPr id="40" name="Shape_46">
              <a:extLst>
                <a:ext uri="{FF2B5EF4-FFF2-40B4-BE49-F238E27FC236}">
                  <a16:creationId xmlns:a16="http://schemas.microsoft.com/office/drawing/2014/main" id="{736485DD-E849-8F4C-A749-081BD2513FDE}"/>
                </a:ext>
              </a:extLst>
            </p:cNvPr>
            <p:cNvSpPr/>
            <p:nvPr/>
          </p:nvSpPr>
          <p:spPr>
            <a:xfrm>
              <a:off x="317500" y="317500"/>
              <a:ext cx="827913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84" hidden="1">
            <a:extLst>
              <a:ext uri="{FF2B5EF4-FFF2-40B4-BE49-F238E27FC236}">
                <a16:creationId xmlns:a16="http://schemas.microsoft.com/office/drawing/2014/main" id="{72E6D9F3-00D9-BB48-8EB4-97A89CE2FA42}"/>
              </a:ext>
            </a:extLst>
          </p:cNvPr>
          <p:cNvSpPr txBox="1">
            <a:spLocks/>
          </p:cNvSpPr>
          <p:nvPr/>
        </p:nvSpPr>
        <p:spPr>
          <a:xfrm>
            <a:off x="466531" y="2426297"/>
            <a:ext cx="8284277"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dirty="0">
                <a:solidFill>
                  <a:srgbClr val="84BD00"/>
                </a:solidFill>
              </a:rPr>
              <a:t>NERVOUS</a:t>
            </a:r>
          </a:p>
        </p:txBody>
      </p:sp>
      <p:grpSp>
        <p:nvGrpSpPr>
          <p:cNvPr id="45" name="Group 44">
            <a:extLst>
              <a:ext uri="{FF2B5EF4-FFF2-40B4-BE49-F238E27FC236}">
                <a16:creationId xmlns:a16="http://schemas.microsoft.com/office/drawing/2014/main" id="{755B962C-38C6-3B4E-A09B-32B0415A4447}"/>
              </a:ext>
            </a:extLst>
          </p:cNvPr>
          <p:cNvGrpSpPr/>
          <p:nvPr/>
        </p:nvGrpSpPr>
        <p:grpSpPr>
          <a:xfrm>
            <a:off x="466531" y="2426297"/>
            <a:ext cx="8279130" cy="765810"/>
            <a:chOff x="317500" y="317500"/>
            <a:chExt cx="8279130" cy="765810"/>
          </a:xfrm>
        </p:grpSpPr>
        <p:pic>
          <p:nvPicPr>
            <p:cNvPr id="43" name="PFE element 84">
              <a:extLst>
                <a:ext uri="{FF2B5EF4-FFF2-40B4-BE49-F238E27FC236}">
                  <a16:creationId xmlns:a16="http://schemas.microsoft.com/office/drawing/2014/main" id="{CC453912-A92E-7C4B-8091-B1004431559F}"/>
                </a:ext>
              </a:extLst>
            </p:cNvPr>
            <p:cNvPicPr>
              <a:picLocks/>
            </p:cNvPicPr>
            <p:nvPr/>
          </p:nvPicPr>
          <p:blipFill>
            <a:blip r:embed="rId10"/>
            <a:stretch>
              <a:fillRect/>
            </a:stretch>
          </p:blipFill>
          <p:spPr>
            <a:xfrm>
              <a:off x="317500" y="317500"/>
              <a:ext cx="8279130" cy="765810"/>
            </a:xfrm>
            <a:prstGeom prst="rect">
              <a:avLst/>
            </a:prstGeom>
          </p:spPr>
        </p:pic>
        <p:sp>
          <p:nvSpPr>
            <p:cNvPr id="44" name="Shape_47">
              <a:extLst>
                <a:ext uri="{FF2B5EF4-FFF2-40B4-BE49-F238E27FC236}">
                  <a16:creationId xmlns:a16="http://schemas.microsoft.com/office/drawing/2014/main" id="{BE4D9D5F-8BF1-DF4B-81F4-78CF7BE2636C}"/>
                </a:ext>
              </a:extLst>
            </p:cNvPr>
            <p:cNvSpPr/>
            <p:nvPr/>
          </p:nvSpPr>
          <p:spPr>
            <a:xfrm>
              <a:off x="317500" y="317500"/>
              <a:ext cx="827913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fehide85" hidden="1">
            <a:extLst>
              <a:ext uri="{FF2B5EF4-FFF2-40B4-BE49-F238E27FC236}">
                <a16:creationId xmlns:a16="http://schemas.microsoft.com/office/drawing/2014/main" id="{CAA4BA1A-6DF7-4B45-8AA6-CD1DCA77162E}"/>
              </a:ext>
            </a:extLst>
          </p:cNvPr>
          <p:cNvSpPr txBox="1">
            <a:spLocks/>
          </p:cNvSpPr>
          <p:nvPr/>
        </p:nvSpPr>
        <p:spPr>
          <a:xfrm>
            <a:off x="466530" y="2417890"/>
            <a:ext cx="8284277"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dirty="0">
                <a:solidFill>
                  <a:srgbClr val="84BD00"/>
                </a:solidFill>
              </a:rPr>
              <a:t>FRUSTRATED</a:t>
            </a:r>
          </a:p>
        </p:txBody>
      </p:sp>
      <p:grpSp>
        <p:nvGrpSpPr>
          <p:cNvPr id="49" name="Group 48">
            <a:extLst>
              <a:ext uri="{FF2B5EF4-FFF2-40B4-BE49-F238E27FC236}">
                <a16:creationId xmlns:a16="http://schemas.microsoft.com/office/drawing/2014/main" id="{36EE0646-27BF-D849-8B4C-A39CAB7C3404}"/>
              </a:ext>
            </a:extLst>
          </p:cNvPr>
          <p:cNvGrpSpPr/>
          <p:nvPr/>
        </p:nvGrpSpPr>
        <p:grpSpPr>
          <a:xfrm>
            <a:off x="466530" y="2417890"/>
            <a:ext cx="8279130" cy="777240"/>
            <a:chOff x="317500" y="317500"/>
            <a:chExt cx="8279130" cy="777240"/>
          </a:xfrm>
        </p:grpSpPr>
        <p:pic>
          <p:nvPicPr>
            <p:cNvPr id="47" name="PFE element 85">
              <a:extLst>
                <a:ext uri="{FF2B5EF4-FFF2-40B4-BE49-F238E27FC236}">
                  <a16:creationId xmlns:a16="http://schemas.microsoft.com/office/drawing/2014/main" id="{B3016D9E-311D-7144-AC0C-DB73361FE5F4}"/>
                </a:ext>
              </a:extLst>
            </p:cNvPr>
            <p:cNvPicPr>
              <a:picLocks/>
            </p:cNvPicPr>
            <p:nvPr/>
          </p:nvPicPr>
          <p:blipFill>
            <a:blip r:embed="rId11"/>
            <a:stretch>
              <a:fillRect/>
            </a:stretch>
          </p:blipFill>
          <p:spPr>
            <a:xfrm>
              <a:off x="317500" y="317500"/>
              <a:ext cx="8279130" cy="777240"/>
            </a:xfrm>
            <a:prstGeom prst="rect">
              <a:avLst/>
            </a:prstGeom>
          </p:spPr>
        </p:pic>
        <p:sp>
          <p:nvSpPr>
            <p:cNvPr id="48" name="Shape_48">
              <a:extLst>
                <a:ext uri="{FF2B5EF4-FFF2-40B4-BE49-F238E27FC236}">
                  <a16:creationId xmlns:a16="http://schemas.microsoft.com/office/drawing/2014/main" id="{D86A6065-8486-1741-9EC7-252C993568ED}"/>
                </a:ext>
              </a:extLst>
            </p:cNvPr>
            <p:cNvSpPr/>
            <p:nvPr/>
          </p:nvSpPr>
          <p:spPr>
            <a:xfrm>
              <a:off x="317500" y="317500"/>
              <a:ext cx="8279130" cy="777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86" hidden="1">
            <a:extLst>
              <a:ext uri="{FF2B5EF4-FFF2-40B4-BE49-F238E27FC236}">
                <a16:creationId xmlns:a16="http://schemas.microsoft.com/office/drawing/2014/main" id="{71322962-F244-894F-BFEB-87C530B2E00F}"/>
              </a:ext>
            </a:extLst>
          </p:cNvPr>
          <p:cNvSpPr txBox="1">
            <a:spLocks/>
          </p:cNvSpPr>
          <p:nvPr/>
        </p:nvSpPr>
        <p:spPr>
          <a:xfrm>
            <a:off x="637591" y="2426297"/>
            <a:ext cx="8284277"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dirty="0">
                <a:solidFill>
                  <a:srgbClr val="84BD00"/>
                </a:solidFill>
              </a:rPr>
              <a:t>EMBARRASSED</a:t>
            </a:r>
          </a:p>
        </p:txBody>
      </p:sp>
      <p:grpSp>
        <p:nvGrpSpPr>
          <p:cNvPr id="53" name="Group 52">
            <a:extLst>
              <a:ext uri="{FF2B5EF4-FFF2-40B4-BE49-F238E27FC236}">
                <a16:creationId xmlns:a16="http://schemas.microsoft.com/office/drawing/2014/main" id="{B9C7E8EF-2CD5-A044-B2BA-A9BFE7769AE2}"/>
              </a:ext>
            </a:extLst>
          </p:cNvPr>
          <p:cNvGrpSpPr/>
          <p:nvPr/>
        </p:nvGrpSpPr>
        <p:grpSpPr>
          <a:xfrm>
            <a:off x="634450" y="2426297"/>
            <a:ext cx="8290560" cy="765810"/>
            <a:chOff x="317500" y="317500"/>
            <a:chExt cx="8290560" cy="765810"/>
          </a:xfrm>
        </p:grpSpPr>
        <p:pic>
          <p:nvPicPr>
            <p:cNvPr id="51" name="PFE element 86">
              <a:extLst>
                <a:ext uri="{FF2B5EF4-FFF2-40B4-BE49-F238E27FC236}">
                  <a16:creationId xmlns:a16="http://schemas.microsoft.com/office/drawing/2014/main" id="{819617E2-9D44-714E-A045-8FF9D48C5177}"/>
                </a:ext>
              </a:extLst>
            </p:cNvPr>
            <p:cNvPicPr>
              <a:picLocks/>
            </p:cNvPicPr>
            <p:nvPr/>
          </p:nvPicPr>
          <p:blipFill>
            <a:blip r:embed="rId12"/>
            <a:stretch>
              <a:fillRect/>
            </a:stretch>
          </p:blipFill>
          <p:spPr>
            <a:xfrm>
              <a:off x="317500" y="317500"/>
              <a:ext cx="8290560" cy="765810"/>
            </a:xfrm>
            <a:prstGeom prst="rect">
              <a:avLst/>
            </a:prstGeom>
          </p:spPr>
        </p:pic>
        <p:sp>
          <p:nvSpPr>
            <p:cNvPr id="52" name="Shape_49">
              <a:extLst>
                <a:ext uri="{FF2B5EF4-FFF2-40B4-BE49-F238E27FC236}">
                  <a16:creationId xmlns:a16="http://schemas.microsoft.com/office/drawing/2014/main" id="{7EAD42ED-32E5-D744-9684-87C8E3FB55E8}"/>
                </a:ext>
              </a:extLst>
            </p:cNvPr>
            <p:cNvSpPr/>
            <p:nvPr/>
          </p:nvSpPr>
          <p:spPr>
            <a:xfrm>
              <a:off x="317500" y="317500"/>
              <a:ext cx="829056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698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5"/>
                                        </p:tgtEl>
                                      </p:cBhvr>
                                    </p:animEffect>
                                    <p:set>
                                      <p:cBhvr>
                                        <p:cTn id="71" dur="1" fill="hold">
                                          <p:stCondLst>
                                            <p:cond delay="499"/>
                                          </p:stCondLst>
                                        </p:cTn>
                                        <p:tgtEl>
                                          <p:spTgt spid="45"/>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49"/>
                                        </p:tgtEl>
                                      </p:cBhvr>
                                    </p:animEffect>
                                    <p:set>
                                      <p:cBhvr>
                                        <p:cTn id="79" dur="1" fill="hold">
                                          <p:stCondLst>
                                            <p:cond delay="499"/>
                                          </p:stCondLst>
                                        </p:cTn>
                                        <p:tgtEl>
                                          <p:spTgt spid="4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7" grpId="1" build="p"/>
      <p:bldP spid="8" grpId="0"/>
      <p:bldP spid="8" grpId="1"/>
      <p:bldP spid="9" grpId="0"/>
      <p:bldP spid="9" grpId="1"/>
      <p:bldP spid="10" grpId="0"/>
      <p:bldP spid="11" grpId="0"/>
      <p:bldP spid="11" grpId="1"/>
      <p:bldP spid="12" grpId="0"/>
      <p:bldP spid="12" grpId="1"/>
      <p:bldP spid="14" grpId="0"/>
      <p:bldP spid="14" grpId="1"/>
      <p:bldP spid="15" grpId="0"/>
      <p:bldP spid="15" grpId="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7" name="PFE element 87">
            <a:extLst>
              <a:ext uri="{FF2B5EF4-FFF2-40B4-BE49-F238E27FC236}">
                <a16:creationId xmlns:a16="http://schemas.microsoft.com/office/drawing/2014/main" id="{CFC4B044-367E-1141-B726-3CE00CDC1034}"/>
              </a:ext>
            </a:extLst>
          </p:cNvPr>
          <p:cNvPicPr>
            <a:picLocks/>
          </p:cNvPicPr>
          <p:nvPr/>
        </p:nvPicPr>
        <p:blipFill>
          <a:blip r:embed="rId4"/>
          <a:stretch>
            <a:fillRect/>
          </a:stretch>
        </p:blipFill>
        <p:spPr>
          <a:xfrm>
            <a:off x="0" y="1791475"/>
            <a:ext cx="9144000" cy="765810"/>
          </a:xfrm>
          <a:prstGeom prst="rect">
            <a:avLst/>
          </a:prstGeom>
        </p:spPr>
      </p:pic>
      <p:sp>
        <p:nvSpPr>
          <p:cNvPr id="12" name="pfehide88" hidden="1">
            <a:extLst>
              <a:ext uri="{FF2B5EF4-FFF2-40B4-BE49-F238E27FC236}">
                <a16:creationId xmlns:a16="http://schemas.microsoft.com/office/drawing/2014/main" id="{46984E1A-E8AD-844E-97FC-26637931C5CF}"/>
              </a:ext>
            </a:extLst>
          </p:cNvPr>
          <p:cNvSpPr txBox="1">
            <a:spLocks/>
          </p:cNvSpPr>
          <p:nvPr/>
        </p:nvSpPr>
        <p:spPr>
          <a:xfrm>
            <a:off x="2071395" y="2599963"/>
            <a:ext cx="5141169" cy="76436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pPr>
            <a:r>
              <a:rPr lang="en-US" sz="3800" b="1" dirty="0">
                <a:solidFill>
                  <a:srgbClr val="84BD00"/>
                </a:solidFill>
              </a:rPr>
              <a:t>DISAPPOINTED</a:t>
            </a:r>
          </a:p>
        </p:txBody>
      </p:sp>
      <p:grpSp>
        <p:nvGrpSpPr>
          <p:cNvPr id="14" name="Group 13">
            <a:extLst>
              <a:ext uri="{FF2B5EF4-FFF2-40B4-BE49-F238E27FC236}">
                <a16:creationId xmlns:a16="http://schemas.microsoft.com/office/drawing/2014/main" id="{501FA21C-2BA3-1542-8A85-CD71F836E49F}"/>
              </a:ext>
            </a:extLst>
          </p:cNvPr>
          <p:cNvGrpSpPr/>
          <p:nvPr/>
        </p:nvGrpSpPr>
        <p:grpSpPr>
          <a:xfrm>
            <a:off x="2070230" y="2601143"/>
            <a:ext cx="5143500" cy="762000"/>
            <a:chOff x="317500" y="317500"/>
            <a:chExt cx="5143500" cy="762000"/>
          </a:xfrm>
        </p:grpSpPr>
        <p:pic>
          <p:nvPicPr>
            <p:cNvPr id="11" name="PFE element 88">
              <a:extLst>
                <a:ext uri="{FF2B5EF4-FFF2-40B4-BE49-F238E27FC236}">
                  <a16:creationId xmlns:a16="http://schemas.microsoft.com/office/drawing/2014/main" id="{8D017713-AD36-1F45-90C7-825F4DB29123}"/>
                </a:ext>
              </a:extLst>
            </p:cNvPr>
            <p:cNvPicPr>
              <a:picLocks/>
            </p:cNvPicPr>
            <p:nvPr/>
          </p:nvPicPr>
          <p:blipFill>
            <a:blip r:embed="rId5"/>
            <a:stretch>
              <a:fillRect/>
            </a:stretch>
          </p:blipFill>
          <p:spPr>
            <a:xfrm>
              <a:off x="317500" y="317500"/>
              <a:ext cx="5143500" cy="762000"/>
            </a:xfrm>
            <a:prstGeom prst="rect">
              <a:avLst/>
            </a:prstGeom>
          </p:spPr>
        </p:pic>
        <p:sp>
          <p:nvSpPr>
            <p:cNvPr id="13" name="Shape_50">
              <a:extLst>
                <a:ext uri="{FF2B5EF4-FFF2-40B4-BE49-F238E27FC236}">
                  <a16:creationId xmlns:a16="http://schemas.microsoft.com/office/drawing/2014/main" id="{E106B6B1-E9F2-A945-815D-396A8A49E5D2}"/>
                </a:ext>
              </a:extLst>
            </p:cNvPr>
            <p:cNvSpPr/>
            <p:nvPr/>
          </p:nvSpPr>
          <p:spPr>
            <a:xfrm>
              <a:off x="317500" y="317500"/>
              <a:ext cx="5143500" cy="762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fehide89" hidden="1">
            <a:extLst>
              <a:ext uri="{FF2B5EF4-FFF2-40B4-BE49-F238E27FC236}">
                <a16:creationId xmlns:a16="http://schemas.microsoft.com/office/drawing/2014/main" id="{EF3C3438-EC85-9745-9869-C4C99BFDA025}"/>
              </a:ext>
            </a:extLst>
          </p:cNvPr>
          <p:cNvSpPr txBox="1">
            <a:spLocks/>
          </p:cNvSpPr>
          <p:nvPr/>
        </p:nvSpPr>
        <p:spPr>
          <a:xfrm>
            <a:off x="2071395" y="3493678"/>
            <a:ext cx="5141169" cy="105725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pPr>
            <a:r>
              <a:rPr lang="en-US" dirty="0">
                <a:solidFill>
                  <a:srgbClr val="005B89"/>
                </a:solidFill>
              </a:rPr>
              <a:t>When do you feel this way?</a:t>
            </a:r>
          </a:p>
          <a:p>
            <a:pPr algn="ctr">
              <a:lnSpc>
                <a:spcPct val="110000"/>
              </a:lnSpc>
            </a:pPr>
            <a:r>
              <a:rPr lang="en-US" dirty="0">
                <a:solidFill>
                  <a:srgbClr val="005B89"/>
                </a:solidFill>
              </a:rPr>
              <a:t>How do you act?</a:t>
            </a:r>
          </a:p>
        </p:txBody>
      </p:sp>
      <p:grpSp>
        <p:nvGrpSpPr>
          <p:cNvPr id="21" name="Group 20">
            <a:extLst>
              <a:ext uri="{FF2B5EF4-FFF2-40B4-BE49-F238E27FC236}">
                <a16:creationId xmlns:a16="http://schemas.microsoft.com/office/drawing/2014/main" id="{AE0D9547-C6F2-F640-93BC-5EE65A8C3750}"/>
              </a:ext>
            </a:extLst>
          </p:cNvPr>
          <p:cNvGrpSpPr/>
          <p:nvPr/>
        </p:nvGrpSpPr>
        <p:grpSpPr>
          <a:xfrm>
            <a:off x="2070230" y="3494620"/>
            <a:ext cx="5143500" cy="1055370"/>
            <a:chOff x="317500" y="317500"/>
            <a:chExt cx="5143500" cy="1055370"/>
          </a:xfrm>
        </p:grpSpPr>
        <p:pic>
          <p:nvPicPr>
            <p:cNvPr id="19" name="PFE element 89">
              <a:extLst>
                <a:ext uri="{FF2B5EF4-FFF2-40B4-BE49-F238E27FC236}">
                  <a16:creationId xmlns:a16="http://schemas.microsoft.com/office/drawing/2014/main" id="{3E76C6D4-4A73-8144-AB65-6906C28A81C7}"/>
                </a:ext>
              </a:extLst>
            </p:cNvPr>
            <p:cNvPicPr>
              <a:picLocks/>
            </p:cNvPicPr>
            <p:nvPr/>
          </p:nvPicPr>
          <p:blipFill>
            <a:blip r:embed="rId6"/>
            <a:stretch>
              <a:fillRect/>
            </a:stretch>
          </p:blipFill>
          <p:spPr>
            <a:xfrm>
              <a:off x="317500" y="317500"/>
              <a:ext cx="5143500" cy="1055370"/>
            </a:xfrm>
            <a:prstGeom prst="rect">
              <a:avLst/>
            </a:prstGeom>
          </p:spPr>
        </p:pic>
        <p:sp>
          <p:nvSpPr>
            <p:cNvPr id="20" name="Shape_51">
              <a:extLst>
                <a:ext uri="{FF2B5EF4-FFF2-40B4-BE49-F238E27FC236}">
                  <a16:creationId xmlns:a16="http://schemas.microsoft.com/office/drawing/2014/main" id="{80E353B4-CCDF-D94E-8622-00AEE2A292D9}"/>
                </a:ext>
              </a:extLst>
            </p:cNvPr>
            <p:cNvSpPr/>
            <p:nvPr/>
          </p:nvSpPr>
          <p:spPr>
            <a:xfrm>
              <a:off x="317500" y="317500"/>
              <a:ext cx="5143500" cy="10553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90" hidden="1">
            <a:extLst>
              <a:ext uri="{FF2B5EF4-FFF2-40B4-BE49-F238E27FC236}">
                <a16:creationId xmlns:a16="http://schemas.microsoft.com/office/drawing/2014/main" id="{EAFC6D0F-DCBA-514E-8D53-35EF2A45A625}"/>
              </a:ext>
            </a:extLst>
          </p:cNvPr>
          <p:cNvSpPr txBox="1">
            <a:spLocks/>
          </p:cNvSpPr>
          <p:nvPr/>
        </p:nvSpPr>
        <p:spPr>
          <a:xfrm>
            <a:off x="2001414" y="2585211"/>
            <a:ext cx="5141169" cy="76436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pPr>
            <a:r>
              <a:rPr lang="en-US" sz="3800" b="1" dirty="0">
                <a:solidFill>
                  <a:srgbClr val="84BD00"/>
                </a:solidFill>
              </a:rPr>
              <a:t>PROUD</a:t>
            </a:r>
          </a:p>
        </p:txBody>
      </p:sp>
      <p:grpSp>
        <p:nvGrpSpPr>
          <p:cNvPr id="25" name="Group 24">
            <a:extLst>
              <a:ext uri="{FF2B5EF4-FFF2-40B4-BE49-F238E27FC236}">
                <a16:creationId xmlns:a16="http://schemas.microsoft.com/office/drawing/2014/main" id="{0245DBBA-9FEA-DD47-89EB-C6275F99497B}"/>
              </a:ext>
            </a:extLst>
          </p:cNvPr>
          <p:cNvGrpSpPr/>
          <p:nvPr/>
        </p:nvGrpSpPr>
        <p:grpSpPr>
          <a:xfrm>
            <a:off x="2007869" y="2586391"/>
            <a:ext cx="5128260" cy="762000"/>
            <a:chOff x="317500" y="317500"/>
            <a:chExt cx="5128260" cy="762000"/>
          </a:xfrm>
        </p:grpSpPr>
        <p:pic>
          <p:nvPicPr>
            <p:cNvPr id="23" name="PFE element 90">
              <a:extLst>
                <a:ext uri="{FF2B5EF4-FFF2-40B4-BE49-F238E27FC236}">
                  <a16:creationId xmlns:a16="http://schemas.microsoft.com/office/drawing/2014/main" id="{E9C47A9F-A8B9-4C45-AF6E-E6A6C20A118D}"/>
                </a:ext>
              </a:extLst>
            </p:cNvPr>
            <p:cNvPicPr>
              <a:picLocks/>
            </p:cNvPicPr>
            <p:nvPr/>
          </p:nvPicPr>
          <p:blipFill>
            <a:blip r:embed="rId7"/>
            <a:stretch>
              <a:fillRect/>
            </a:stretch>
          </p:blipFill>
          <p:spPr>
            <a:xfrm>
              <a:off x="317500" y="317500"/>
              <a:ext cx="5128260" cy="762000"/>
            </a:xfrm>
            <a:prstGeom prst="rect">
              <a:avLst/>
            </a:prstGeom>
          </p:spPr>
        </p:pic>
        <p:sp>
          <p:nvSpPr>
            <p:cNvPr id="24" name="Shape_52">
              <a:extLst>
                <a:ext uri="{FF2B5EF4-FFF2-40B4-BE49-F238E27FC236}">
                  <a16:creationId xmlns:a16="http://schemas.microsoft.com/office/drawing/2014/main" id="{32A21161-4AFB-D643-9F35-6863C090963F}"/>
                </a:ext>
              </a:extLst>
            </p:cNvPr>
            <p:cNvSpPr/>
            <p:nvPr/>
          </p:nvSpPr>
          <p:spPr>
            <a:xfrm>
              <a:off x="317500" y="317500"/>
              <a:ext cx="5128260" cy="762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pfehide91" hidden="1">
            <a:extLst>
              <a:ext uri="{FF2B5EF4-FFF2-40B4-BE49-F238E27FC236}">
                <a16:creationId xmlns:a16="http://schemas.microsoft.com/office/drawing/2014/main" id="{97279F47-A0AB-F143-BC2F-C6661ED0BB51}"/>
              </a:ext>
            </a:extLst>
          </p:cNvPr>
          <p:cNvSpPr txBox="1">
            <a:spLocks/>
          </p:cNvSpPr>
          <p:nvPr/>
        </p:nvSpPr>
        <p:spPr>
          <a:xfrm>
            <a:off x="2001414" y="2657265"/>
            <a:ext cx="5141169" cy="76436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pPr>
            <a:r>
              <a:rPr lang="en-US" sz="3800" b="1" dirty="0">
                <a:solidFill>
                  <a:srgbClr val="84BD00"/>
                </a:solidFill>
              </a:rPr>
              <a:t>_________________</a:t>
            </a:r>
          </a:p>
        </p:txBody>
      </p:sp>
      <p:grpSp>
        <p:nvGrpSpPr>
          <p:cNvPr id="29" name="Group 28">
            <a:extLst>
              <a:ext uri="{FF2B5EF4-FFF2-40B4-BE49-F238E27FC236}">
                <a16:creationId xmlns:a16="http://schemas.microsoft.com/office/drawing/2014/main" id="{C6C83BCA-1638-1D4C-8958-FAF1BADDE914}"/>
              </a:ext>
            </a:extLst>
          </p:cNvPr>
          <p:cNvGrpSpPr/>
          <p:nvPr/>
        </p:nvGrpSpPr>
        <p:grpSpPr>
          <a:xfrm>
            <a:off x="2007869" y="2658445"/>
            <a:ext cx="5128260" cy="762000"/>
            <a:chOff x="317500" y="317500"/>
            <a:chExt cx="5128260" cy="762000"/>
          </a:xfrm>
        </p:grpSpPr>
        <p:pic>
          <p:nvPicPr>
            <p:cNvPr id="27" name="PFE element 91">
              <a:extLst>
                <a:ext uri="{FF2B5EF4-FFF2-40B4-BE49-F238E27FC236}">
                  <a16:creationId xmlns:a16="http://schemas.microsoft.com/office/drawing/2014/main" id="{45A3770E-90AB-1D46-9D07-EC8ADA621ACE}"/>
                </a:ext>
              </a:extLst>
            </p:cNvPr>
            <p:cNvPicPr>
              <a:picLocks/>
            </p:cNvPicPr>
            <p:nvPr/>
          </p:nvPicPr>
          <p:blipFill>
            <a:blip r:embed="rId8"/>
            <a:stretch>
              <a:fillRect/>
            </a:stretch>
          </p:blipFill>
          <p:spPr>
            <a:xfrm>
              <a:off x="317500" y="317500"/>
              <a:ext cx="5128260" cy="762000"/>
            </a:xfrm>
            <a:prstGeom prst="rect">
              <a:avLst/>
            </a:prstGeom>
          </p:spPr>
        </p:pic>
        <p:sp>
          <p:nvSpPr>
            <p:cNvPr id="28" name="Shape_53">
              <a:extLst>
                <a:ext uri="{FF2B5EF4-FFF2-40B4-BE49-F238E27FC236}">
                  <a16:creationId xmlns:a16="http://schemas.microsoft.com/office/drawing/2014/main" id="{A0E2F8F3-7365-4044-8449-50E3246528EB}"/>
                </a:ext>
              </a:extLst>
            </p:cNvPr>
            <p:cNvSpPr/>
            <p:nvPr/>
          </p:nvSpPr>
          <p:spPr>
            <a:xfrm>
              <a:off x="317500" y="317500"/>
              <a:ext cx="5128260" cy="762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26A20F2-727C-7D42-A301-BF3A5D7C0271}"/>
              </a:ext>
            </a:extLst>
          </p:cNvPr>
          <p:cNvPicPr>
            <a:picLocks noChangeAspect="1"/>
          </p:cNvPicPr>
          <p:nvPr/>
        </p:nvPicPr>
        <p:blipFill>
          <a:blip r:embed="rId9"/>
          <a:stretch>
            <a:fillRect/>
          </a:stretch>
        </p:blipFill>
        <p:spPr>
          <a:xfrm>
            <a:off x="2725209" y="4622986"/>
            <a:ext cx="3693582" cy="1636397"/>
          </a:xfrm>
          <a:prstGeom prst="rect">
            <a:avLst/>
          </a:prstGeom>
        </p:spPr>
      </p:pic>
    </p:spTree>
    <p:extLst>
      <p:ext uri="{BB962C8B-B14F-4D97-AF65-F5344CB8AC3E}">
        <p14:creationId xmlns:p14="http://schemas.microsoft.com/office/powerpoint/2010/main" val="187118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6" grpId="0"/>
      <p:bldP spid="16" grpId="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DEC121-B265-EA4E-A612-A25AF72BD7F8}"/>
              </a:ext>
            </a:extLst>
          </p:cNvPr>
          <p:cNvSpPr/>
          <p:nvPr/>
        </p:nvSpPr>
        <p:spPr>
          <a:xfrm>
            <a:off x="5109882" y="5851463"/>
            <a:ext cx="3442447" cy="898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4758DAC-1D37-4644-B9ED-DF270CC5F866}"/>
              </a:ext>
            </a:extLst>
          </p:cNvPr>
          <p:cNvSpPr/>
          <p:nvPr/>
        </p:nvSpPr>
        <p:spPr>
          <a:xfrm>
            <a:off x="0" y="5851463"/>
            <a:ext cx="1680519" cy="100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FE element 95">
            <a:extLst>
              <a:ext uri="{FF2B5EF4-FFF2-40B4-BE49-F238E27FC236}">
                <a16:creationId xmlns:a16="http://schemas.microsoft.com/office/drawing/2014/main" id="{E5A0198E-CD1F-6941-8AEB-72B66CA30FB3}"/>
              </a:ext>
            </a:extLst>
          </p:cNvPr>
          <p:cNvPicPr>
            <a:picLocks/>
          </p:cNvPicPr>
          <p:nvPr/>
        </p:nvPicPr>
        <p:blipFill>
          <a:blip r:embed="rId3"/>
          <a:stretch>
            <a:fillRect/>
          </a:stretch>
        </p:blipFill>
        <p:spPr>
          <a:xfrm>
            <a:off x="389079" y="1599034"/>
            <a:ext cx="3813810" cy="4255770"/>
          </a:xfrm>
          <a:prstGeom prst="rect">
            <a:avLst/>
          </a:prstGeom>
        </p:spPr>
      </p:pic>
      <p:pic>
        <p:nvPicPr>
          <p:cNvPr id="10" name="Picture 9">
            <a:extLst>
              <a:ext uri="{FF2B5EF4-FFF2-40B4-BE49-F238E27FC236}">
                <a16:creationId xmlns:a16="http://schemas.microsoft.com/office/drawing/2014/main" id="{E9BA5BE3-DEBD-BF4C-B5F0-65AFF739CEBD}"/>
              </a:ext>
            </a:extLst>
          </p:cNvPr>
          <p:cNvPicPr>
            <a:picLocks noChangeAspect="1"/>
          </p:cNvPicPr>
          <p:nvPr/>
        </p:nvPicPr>
        <p:blipFill>
          <a:blip r:embed="rId4"/>
          <a:srcRect/>
          <a:stretch/>
        </p:blipFill>
        <p:spPr>
          <a:xfrm>
            <a:off x="4572000" y="0"/>
            <a:ext cx="4572000" cy="4572000"/>
          </a:xfrm>
          <a:prstGeom prst="rect">
            <a:avLst/>
          </a:prstGeom>
        </p:spPr>
      </p:pic>
      <p:pic>
        <p:nvPicPr>
          <p:cNvPr id="12" name="Picture 11">
            <a:extLst>
              <a:ext uri="{FF2B5EF4-FFF2-40B4-BE49-F238E27FC236}">
                <a16:creationId xmlns:a16="http://schemas.microsoft.com/office/drawing/2014/main" id="{7DB77EDF-E6A1-BE48-AC2D-79CCE3D72145}"/>
              </a:ext>
            </a:extLst>
          </p:cNvPr>
          <p:cNvPicPr>
            <a:picLocks noChangeAspect="1"/>
          </p:cNvPicPr>
          <p:nvPr/>
        </p:nvPicPr>
        <p:blipFill>
          <a:blip r:embed="rId5"/>
          <a:stretch>
            <a:fillRect/>
          </a:stretch>
        </p:blipFill>
        <p:spPr>
          <a:xfrm>
            <a:off x="4569667" y="4572000"/>
            <a:ext cx="2286000" cy="2286000"/>
          </a:xfrm>
          <a:prstGeom prst="rect">
            <a:avLst/>
          </a:prstGeom>
        </p:spPr>
      </p:pic>
      <p:pic>
        <p:nvPicPr>
          <p:cNvPr id="20" name="Picture 19">
            <a:extLst>
              <a:ext uri="{FF2B5EF4-FFF2-40B4-BE49-F238E27FC236}">
                <a16:creationId xmlns:a16="http://schemas.microsoft.com/office/drawing/2014/main" id="{636F77B6-95EE-734F-8C08-1E047391FA34}"/>
              </a:ext>
            </a:extLst>
          </p:cNvPr>
          <p:cNvPicPr>
            <a:picLocks noChangeAspect="1"/>
          </p:cNvPicPr>
          <p:nvPr/>
        </p:nvPicPr>
        <p:blipFill>
          <a:blip r:embed="rId6"/>
          <a:stretch>
            <a:fillRect/>
          </a:stretch>
        </p:blipFill>
        <p:spPr>
          <a:xfrm>
            <a:off x="4569667" y="4572000"/>
            <a:ext cx="2286000" cy="2286000"/>
          </a:xfrm>
          <a:prstGeom prst="rect">
            <a:avLst/>
          </a:prstGeom>
        </p:spPr>
      </p:pic>
      <p:sp>
        <p:nvSpPr>
          <p:cNvPr id="23" name="pfehide99" hidden="1">
            <a:extLst>
              <a:ext uri="{FF2B5EF4-FFF2-40B4-BE49-F238E27FC236}">
                <a16:creationId xmlns:a16="http://schemas.microsoft.com/office/drawing/2014/main" id="{DE5D8FF3-0AD2-9A47-AD6E-88ABC0B24117}"/>
              </a:ext>
            </a:extLst>
          </p:cNvPr>
          <p:cNvSpPr txBox="1">
            <a:spLocks/>
          </p:cNvSpPr>
          <p:nvPr/>
        </p:nvSpPr>
        <p:spPr>
          <a:xfrm>
            <a:off x="545592" y="4724400"/>
            <a:ext cx="4085502" cy="155237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Surprise! </a:t>
            </a:r>
          </a:p>
          <a:p>
            <a:r>
              <a:rPr lang="en-US" dirty="0"/>
              <a:t>Your little brother or sister breaks your new toy.</a:t>
            </a:r>
          </a:p>
        </p:txBody>
      </p:sp>
      <p:grpSp>
        <p:nvGrpSpPr>
          <p:cNvPr id="17" name="Group 16">
            <a:extLst>
              <a:ext uri="{FF2B5EF4-FFF2-40B4-BE49-F238E27FC236}">
                <a16:creationId xmlns:a16="http://schemas.microsoft.com/office/drawing/2014/main" id="{C9D864BC-DE4A-8048-8334-3DABA3FDD2CB}"/>
              </a:ext>
            </a:extLst>
          </p:cNvPr>
          <p:cNvGrpSpPr/>
          <p:nvPr/>
        </p:nvGrpSpPr>
        <p:grpSpPr>
          <a:xfrm>
            <a:off x="542373" y="4725253"/>
            <a:ext cx="4091940" cy="1550670"/>
            <a:chOff x="317500" y="317500"/>
            <a:chExt cx="4091940" cy="1550670"/>
          </a:xfrm>
        </p:grpSpPr>
        <p:pic>
          <p:nvPicPr>
            <p:cNvPr id="14" name="PFE element 99">
              <a:extLst>
                <a:ext uri="{FF2B5EF4-FFF2-40B4-BE49-F238E27FC236}">
                  <a16:creationId xmlns:a16="http://schemas.microsoft.com/office/drawing/2014/main" id="{048C5A5B-0E1B-3947-BC65-E43F477381F8}"/>
                </a:ext>
              </a:extLst>
            </p:cNvPr>
            <p:cNvPicPr>
              <a:picLocks/>
            </p:cNvPicPr>
            <p:nvPr/>
          </p:nvPicPr>
          <p:blipFill>
            <a:blip r:embed="rId7"/>
            <a:stretch>
              <a:fillRect/>
            </a:stretch>
          </p:blipFill>
          <p:spPr>
            <a:xfrm>
              <a:off x="317500" y="317500"/>
              <a:ext cx="4091940" cy="1550670"/>
            </a:xfrm>
            <a:prstGeom prst="rect">
              <a:avLst/>
            </a:prstGeom>
          </p:spPr>
        </p:pic>
        <p:sp>
          <p:nvSpPr>
            <p:cNvPr id="15" name="Shape_54">
              <a:extLst>
                <a:ext uri="{FF2B5EF4-FFF2-40B4-BE49-F238E27FC236}">
                  <a16:creationId xmlns:a16="http://schemas.microsoft.com/office/drawing/2014/main" id="{531A9956-DEC1-5445-B188-41A925FBE0F0}"/>
                </a:ext>
              </a:extLst>
            </p:cNvPr>
            <p:cNvSpPr/>
            <p:nvPr/>
          </p:nvSpPr>
          <p:spPr>
            <a:xfrm>
              <a:off x="317500" y="317500"/>
              <a:ext cx="4091940" cy="15506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E096FC6D-BD43-5240-AEEB-2FC88A30E72D}"/>
              </a:ext>
            </a:extLst>
          </p:cNvPr>
          <p:cNvPicPr>
            <a:picLocks noChangeAspect="1"/>
          </p:cNvPicPr>
          <p:nvPr/>
        </p:nvPicPr>
        <p:blipFill>
          <a:blip r:embed="rId8"/>
          <a:stretch>
            <a:fillRect/>
          </a:stretch>
        </p:blipFill>
        <p:spPr>
          <a:xfrm>
            <a:off x="4569667" y="4572000"/>
            <a:ext cx="2286000" cy="2286000"/>
          </a:xfrm>
          <a:prstGeom prst="rect">
            <a:avLst/>
          </a:prstGeom>
        </p:spPr>
      </p:pic>
      <p:sp>
        <p:nvSpPr>
          <p:cNvPr id="25" name="pfehide101" hidden="1">
            <a:extLst>
              <a:ext uri="{FF2B5EF4-FFF2-40B4-BE49-F238E27FC236}">
                <a16:creationId xmlns:a16="http://schemas.microsoft.com/office/drawing/2014/main" id="{6EEBFAD4-4B9B-2C47-8FDE-E441BC1CD6AC}"/>
              </a:ext>
            </a:extLst>
          </p:cNvPr>
          <p:cNvSpPr txBox="1">
            <a:spLocks/>
          </p:cNvSpPr>
          <p:nvPr/>
        </p:nvSpPr>
        <p:spPr>
          <a:xfrm>
            <a:off x="545592" y="4723634"/>
            <a:ext cx="4085502" cy="155237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Surprise! </a:t>
            </a:r>
          </a:p>
          <a:p>
            <a:r>
              <a:rPr lang="en-US" dirty="0"/>
              <a:t>Your friend brought your favorite snack for you to eat during snack time!</a:t>
            </a:r>
          </a:p>
        </p:txBody>
      </p:sp>
      <p:grpSp>
        <p:nvGrpSpPr>
          <p:cNvPr id="22" name="Group 21">
            <a:extLst>
              <a:ext uri="{FF2B5EF4-FFF2-40B4-BE49-F238E27FC236}">
                <a16:creationId xmlns:a16="http://schemas.microsoft.com/office/drawing/2014/main" id="{36941965-162C-994B-A3F2-5E35A27FDE30}"/>
              </a:ext>
            </a:extLst>
          </p:cNvPr>
          <p:cNvGrpSpPr/>
          <p:nvPr/>
        </p:nvGrpSpPr>
        <p:grpSpPr>
          <a:xfrm>
            <a:off x="542373" y="4724487"/>
            <a:ext cx="4091940" cy="1550670"/>
            <a:chOff x="317500" y="317500"/>
            <a:chExt cx="4091940" cy="1550670"/>
          </a:xfrm>
        </p:grpSpPr>
        <p:pic>
          <p:nvPicPr>
            <p:cNvPr id="19" name="PFE element 101">
              <a:extLst>
                <a:ext uri="{FF2B5EF4-FFF2-40B4-BE49-F238E27FC236}">
                  <a16:creationId xmlns:a16="http://schemas.microsoft.com/office/drawing/2014/main" id="{85B86F62-AA22-294B-BB5A-5D23BD64499A}"/>
                </a:ext>
              </a:extLst>
            </p:cNvPr>
            <p:cNvPicPr>
              <a:picLocks/>
            </p:cNvPicPr>
            <p:nvPr/>
          </p:nvPicPr>
          <p:blipFill>
            <a:blip r:embed="rId9"/>
            <a:stretch>
              <a:fillRect/>
            </a:stretch>
          </p:blipFill>
          <p:spPr>
            <a:xfrm>
              <a:off x="317500" y="317500"/>
              <a:ext cx="4091940" cy="1550670"/>
            </a:xfrm>
            <a:prstGeom prst="rect">
              <a:avLst/>
            </a:prstGeom>
          </p:spPr>
        </p:pic>
        <p:sp>
          <p:nvSpPr>
            <p:cNvPr id="21" name="Shape_55">
              <a:extLst>
                <a:ext uri="{FF2B5EF4-FFF2-40B4-BE49-F238E27FC236}">
                  <a16:creationId xmlns:a16="http://schemas.microsoft.com/office/drawing/2014/main" id="{3733AA50-D253-E44D-9BB1-A873CD500274}"/>
                </a:ext>
              </a:extLst>
            </p:cNvPr>
            <p:cNvSpPr/>
            <p:nvPr/>
          </p:nvSpPr>
          <p:spPr>
            <a:xfrm>
              <a:off x="317500" y="317500"/>
              <a:ext cx="4091940" cy="15506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fehide102" hidden="1">
            <a:extLst>
              <a:ext uri="{FF2B5EF4-FFF2-40B4-BE49-F238E27FC236}">
                <a16:creationId xmlns:a16="http://schemas.microsoft.com/office/drawing/2014/main" id="{37ED3578-286B-A74F-9097-0626C22D4CB8}"/>
              </a:ext>
            </a:extLst>
          </p:cNvPr>
          <p:cNvSpPr txBox="1">
            <a:spLocks/>
          </p:cNvSpPr>
          <p:nvPr/>
        </p:nvSpPr>
        <p:spPr>
          <a:xfrm>
            <a:off x="545592" y="4724017"/>
            <a:ext cx="4085502" cy="155237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Surprise! </a:t>
            </a:r>
          </a:p>
          <a:p>
            <a:r>
              <a:rPr lang="en-US" dirty="0"/>
              <a:t>Your mom was supposed to take you to the movies, but she has to work.</a:t>
            </a:r>
          </a:p>
        </p:txBody>
      </p:sp>
      <p:grpSp>
        <p:nvGrpSpPr>
          <p:cNvPr id="29" name="Group 28">
            <a:extLst>
              <a:ext uri="{FF2B5EF4-FFF2-40B4-BE49-F238E27FC236}">
                <a16:creationId xmlns:a16="http://schemas.microsoft.com/office/drawing/2014/main" id="{D2F0BA06-4F1C-2748-81B4-638493C7C138}"/>
              </a:ext>
            </a:extLst>
          </p:cNvPr>
          <p:cNvGrpSpPr/>
          <p:nvPr/>
        </p:nvGrpSpPr>
        <p:grpSpPr>
          <a:xfrm>
            <a:off x="542373" y="4724870"/>
            <a:ext cx="4091940" cy="1550670"/>
            <a:chOff x="317500" y="317500"/>
            <a:chExt cx="4091940" cy="1550670"/>
          </a:xfrm>
        </p:grpSpPr>
        <p:pic>
          <p:nvPicPr>
            <p:cNvPr id="27" name="PFE element 102">
              <a:extLst>
                <a:ext uri="{FF2B5EF4-FFF2-40B4-BE49-F238E27FC236}">
                  <a16:creationId xmlns:a16="http://schemas.microsoft.com/office/drawing/2014/main" id="{D9A3C9D9-F9E6-0E4A-8444-9B78AE4CA105}"/>
                </a:ext>
              </a:extLst>
            </p:cNvPr>
            <p:cNvPicPr>
              <a:picLocks/>
            </p:cNvPicPr>
            <p:nvPr/>
          </p:nvPicPr>
          <p:blipFill>
            <a:blip r:embed="rId10"/>
            <a:stretch>
              <a:fillRect/>
            </a:stretch>
          </p:blipFill>
          <p:spPr>
            <a:xfrm>
              <a:off x="317500" y="317500"/>
              <a:ext cx="4091940" cy="1550670"/>
            </a:xfrm>
            <a:prstGeom prst="rect">
              <a:avLst/>
            </a:prstGeom>
          </p:spPr>
        </p:pic>
        <p:sp>
          <p:nvSpPr>
            <p:cNvPr id="28" name="Shape_56">
              <a:extLst>
                <a:ext uri="{FF2B5EF4-FFF2-40B4-BE49-F238E27FC236}">
                  <a16:creationId xmlns:a16="http://schemas.microsoft.com/office/drawing/2014/main" id="{815D6892-3A62-AC42-BD36-0F005EA41AF1}"/>
                </a:ext>
              </a:extLst>
            </p:cNvPr>
            <p:cNvSpPr/>
            <p:nvPr/>
          </p:nvSpPr>
          <p:spPr>
            <a:xfrm>
              <a:off x="317500" y="317500"/>
              <a:ext cx="4091940" cy="15506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9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uiExpand="1" build="p"/>
      <p:bldP spid="23" grpId="1" build="allAtOnce"/>
      <p:bldP spid="25" grpId="0"/>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FE element 103">
            <a:extLst>
              <a:ext uri="{FF2B5EF4-FFF2-40B4-BE49-F238E27FC236}">
                <a16:creationId xmlns:a16="http://schemas.microsoft.com/office/drawing/2014/main" id="{213550C9-7421-F34D-BEF6-551266A9F8B2}"/>
              </a:ext>
            </a:extLst>
          </p:cNvPr>
          <p:cNvPicPr>
            <a:picLocks/>
          </p:cNvPicPr>
          <p:nvPr/>
        </p:nvPicPr>
        <p:blipFill>
          <a:blip r:embed="rId4"/>
          <a:stretch>
            <a:fillRect/>
          </a:stretch>
        </p:blipFill>
        <p:spPr>
          <a:xfrm>
            <a:off x="415671" y="1589532"/>
            <a:ext cx="7928610" cy="1219200"/>
          </a:xfrm>
          <a:prstGeom prst="rect">
            <a:avLst/>
          </a:prstGeom>
        </p:spPr>
      </p:pic>
      <p:pic>
        <p:nvPicPr>
          <p:cNvPr id="9" name="PFE element 104">
            <a:extLst>
              <a:ext uri="{FF2B5EF4-FFF2-40B4-BE49-F238E27FC236}">
                <a16:creationId xmlns:a16="http://schemas.microsoft.com/office/drawing/2014/main" id="{7C817375-3D66-3C4C-8CA5-CE61C62CF8C5}"/>
              </a:ext>
            </a:extLst>
          </p:cNvPr>
          <p:cNvPicPr>
            <a:picLocks/>
          </p:cNvPicPr>
          <p:nvPr/>
        </p:nvPicPr>
        <p:blipFill>
          <a:blip r:embed="rId5"/>
          <a:stretch>
            <a:fillRect/>
          </a:stretch>
        </p:blipFill>
        <p:spPr>
          <a:xfrm>
            <a:off x="418338" y="2996593"/>
            <a:ext cx="5920740" cy="1386840"/>
          </a:xfrm>
          <a:prstGeom prst="rect">
            <a:avLst/>
          </a:prstGeom>
        </p:spPr>
      </p:pic>
    </p:spTree>
    <p:extLst>
      <p:ext uri="{BB962C8B-B14F-4D97-AF65-F5344CB8AC3E}">
        <p14:creationId xmlns:p14="http://schemas.microsoft.com/office/powerpoint/2010/main" val="1773243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D6FFDB-5952-A745-B5D5-532CA3DA657E}"/>
              </a:ext>
            </a:extLst>
          </p:cNvPr>
          <p:cNvPicPr>
            <a:picLocks noChangeAspect="1"/>
          </p:cNvPicPr>
          <p:nvPr/>
        </p:nvPicPr>
        <p:blipFill>
          <a:blip r:embed="rId3"/>
          <a:srcRect/>
          <a:stretch/>
        </p:blipFill>
        <p:spPr>
          <a:xfrm>
            <a:off x="6051515" y="1847266"/>
            <a:ext cx="1855776" cy="2313991"/>
          </a:xfrm>
          <a:prstGeom prst="rect">
            <a:avLst/>
          </a:prstGeom>
          <a:effectLst>
            <a:outerShdw blurRad="101600" dist="76200" dir="4860000" sx="97000" sy="97000" algn="ctr" rotWithShape="0">
              <a:srgbClr val="000000">
                <a:alpha val="36000"/>
              </a:srgbClr>
            </a:outerShdw>
          </a:effectLst>
        </p:spPr>
      </p:pic>
      <p:pic>
        <p:nvPicPr>
          <p:cNvPr id="12" name="PFE element 106">
            <a:extLst>
              <a:ext uri="{FF2B5EF4-FFF2-40B4-BE49-F238E27FC236}">
                <a16:creationId xmlns:a16="http://schemas.microsoft.com/office/drawing/2014/main" id="{043E0602-3BC3-AE41-9C1A-C341579502A7}"/>
              </a:ext>
            </a:extLst>
          </p:cNvPr>
          <p:cNvPicPr>
            <a:picLocks/>
          </p:cNvPicPr>
          <p:nvPr/>
        </p:nvPicPr>
        <p:blipFill>
          <a:blip r:embed="rId4"/>
          <a:stretch>
            <a:fillRect/>
          </a:stretch>
        </p:blipFill>
        <p:spPr>
          <a:xfrm>
            <a:off x="393192" y="1585435"/>
            <a:ext cx="7772400" cy="777240"/>
          </a:xfrm>
          <a:prstGeom prst="rect">
            <a:avLst/>
          </a:prstGeom>
        </p:spPr>
      </p:pic>
      <p:sp>
        <p:nvSpPr>
          <p:cNvPr id="3" name="pfehide107" hidden="1">
            <a:extLst>
              <a:ext uri="{FF2B5EF4-FFF2-40B4-BE49-F238E27FC236}">
                <a16:creationId xmlns:a16="http://schemas.microsoft.com/office/drawing/2014/main" id="{FB4DCC81-36F3-4747-AEEB-19173CD78E1C}"/>
              </a:ext>
            </a:extLst>
          </p:cNvPr>
          <p:cNvSpPr>
            <a:spLocks noGrp="1"/>
          </p:cNvSpPr>
          <p:nvPr>
            <p:ph type="subTitle" idx="1"/>
          </p:nvPr>
        </p:nvSpPr>
        <p:spPr>
          <a:xfrm>
            <a:off x="475761" y="2364814"/>
            <a:ext cx="7772400" cy="410503"/>
          </a:xfrm>
          <a:solidFill>
            <a:schemeClr val="accent1"/>
          </a:solidFill>
        </p:spPr>
        <p:txBody>
          <a:bodyPr>
            <a:normAutofit lnSpcReduction="10000"/>
          </a:bodyPr>
          <a:lstStyle/>
          <a:p>
            <a:r>
              <a:rPr lang="en-US" dirty="0"/>
              <a:t>I can control what I…</a:t>
            </a:r>
          </a:p>
        </p:txBody>
      </p:sp>
      <p:grpSp>
        <p:nvGrpSpPr>
          <p:cNvPr id="22" name="Group 21">
            <a:extLst>
              <a:ext uri="{FF2B5EF4-FFF2-40B4-BE49-F238E27FC236}">
                <a16:creationId xmlns:a16="http://schemas.microsoft.com/office/drawing/2014/main" id="{28D3482C-27A2-F54E-8AE1-2409C8F6D9EC}"/>
              </a:ext>
            </a:extLst>
          </p:cNvPr>
          <p:cNvGrpSpPr/>
          <p:nvPr/>
        </p:nvGrpSpPr>
        <p:grpSpPr>
          <a:xfrm>
            <a:off x="475761" y="2360515"/>
            <a:ext cx="7772400" cy="419100"/>
            <a:chOff x="317500" y="317500"/>
            <a:chExt cx="7772400" cy="419100"/>
          </a:xfrm>
        </p:grpSpPr>
        <p:pic>
          <p:nvPicPr>
            <p:cNvPr id="20" name="PFE element 107">
              <a:extLst>
                <a:ext uri="{FF2B5EF4-FFF2-40B4-BE49-F238E27FC236}">
                  <a16:creationId xmlns:a16="http://schemas.microsoft.com/office/drawing/2014/main" id="{E43389C1-FBF8-7840-BCDF-B269E4E0D672}"/>
                </a:ext>
              </a:extLst>
            </p:cNvPr>
            <p:cNvPicPr>
              <a:picLocks/>
            </p:cNvPicPr>
            <p:nvPr/>
          </p:nvPicPr>
          <p:blipFill>
            <a:blip r:embed="rId5"/>
            <a:stretch>
              <a:fillRect/>
            </a:stretch>
          </p:blipFill>
          <p:spPr>
            <a:xfrm>
              <a:off x="317500" y="317500"/>
              <a:ext cx="7772400" cy="419100"/>
            </a:xfrm>
            <a:prstGeom prst="rect">
              <a:avLst/>
            </a:prstGeom>
          </p:spPr>
        </p:pic>
        <p:sp>
          <p:nvSpPr>
            <p:cNvPr id="21" name="Shape_57">
              <a:extLst>
                <a:ext uri="{FF2B5EF4-FFF2-40B4-BE49-F238E27FC236}">
                  <a16:creationId xmlns:a16="http://schemas.microsoft.com/office/drawing/2014/main" id="{1E4E1B4E-BBC8-C147-8A32-8AEE5181649E}"/>
                </a:ext>
              </a:extLst>
            </p:cNvPr>
            <p:cNvSpPr/>
            <p:nvPr/>
          </p:nvSpPr>
          <p:spPr>
            <a:xfrm>
              <a:off x="317500" y="317500"/>
              <a:ext cx="7772400" cy="4191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108" hidden="1">
            <a:extLst>
              <a:ext uri="{FF2B5EF4-FFF2-40B4-BE49-F238E27FC236}">
                <a16:creationId xmlns:a16="http://schemas.microsoft.com/office/drawing/2014/main" id="{3E48B9DB-2F22-F441-8304-0453ACEDB37D}"/>
              </a:ext>
            </a:extLst>
          </p:cNvPr>
          <p:cNvSpPr txBox="1">
            <a:spLocks/>
          </p:cNvSpPr>
          <p:nvPr/>
        </p:nvSpPr>
        <p:spPr>
          <a:xfrm>
            <a:off x="6873060" y="3357097"/>
            <a:ext cx="863266" cy="336092"/>
          </a:xfrm>
          <a:prstGeom prst="rect">
            <a:avLst/>
          </a:prstGeom>
          <a:solidFill>
            <a:schemeClr val="accent1"/>
          </a:solidFill>
        </p:spPr>
        <p:txBody>
          <a:bodyPr vert="horz" lIns="91440" tIns="45720" rIns="91440" bIns="45720" rtlCol="0">
            <a:normAutofit fontScale="85000" lnSpcReduction="2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DO</a:t>
            </a:r>
          </a:p>
        </p:txBody>
      </p:sp>
      <p:grpSp>
        <p:nvGrpSpPr>
          <p:cNvPr id="26" name="Group 25">
            <a:extLst>
              <a:ext uri="{FF2B5EF4-FFF2-40B4-BE49-F238E27FC236}">
                <a16:creationId xmlns:a16="http://schemas.microsoft.com/office/drawing/2014/main" id="{C515BA7C-88D3-DB4B-8A65-A1EED871527B}"/>
              </a:ext>
            </a:extLst>
          </p:cNvPr>
          <p:cNvGrpSpPr/>
          <p:nvPr/>
        </p:nvGrpSpPr>
        <p:grpSpPr>
          <a:xfrm>
            <a:off x="6872258" y="3351063"/>
            <a:ext cx="864870" cy="348161"/>
            <a:chOff x="317500" y="317500"/>
            <a:chExt cx="864870" cy="348161"/>
          </a:xfrm>
        </p:grpSpPr>
        <p:pic>
          <p:nvPicPr>
            <p:cNvPr id="24" name="PFE element 108">
              <a:extLst>
                <a:ext uri="{FF2B5EF4-FFF2-40B4-BE49-F238E27FC236}">
                  <a16:creationId xmlns:a16="http://schemas.microsoft.com/office/drawing/2014/main" id="{2EB1A670-0A0C-4D42-939B-CD2AF42BF846}"/>
                </a:ext>
              </a:extLst>
            </p:cNvPr>
            <p:cNvPicPr>
              <a:picLocks/>
            </p:cNvPicPr>
            <p:nvPr/>
          </p:nvPicPr>
          <p:blipFill>
            <a:blip r:embed="rId6"/>
            <a:stretch>
              <a:fillRect/>
            </a:stretch>
          </p:blipFill>
          <p:spPr>
            <a:xfrm>
              <a:off x="317500" y="317500"/>
              <a:ext cx="864870" cy="348161"/>
            </a:xfrm>
            <a:prstGeom prst="rect">
              <a:avLst/>
            </a:prstGeom>
          </p:spPr>
        </p:pic>
        <p:sp>
          <p:nvSpPr>
            <p:cNvPr id="25" name="Shape_58">
              <a:extLst>
                <a:ext uri="{FF2B5EF4-FFF2-40B4-BE49-F238E27FC236}">
                  <a16:creationId xmlns:a16="http://schemas.microsoft.com/office/drawing/2014/main" id="{394BBED5-31CB-1148-B672-A4F63A1C913C}"/>
                </a:ext>
              </a:extLst>
            </p:cNvPr>
            <p:cNvSpPr/>
            <p:nvPr/>
          </p:nvSpPr>
          <p:spPr>
            <a:xfrm>
              <a:off x="317500" y="317500"/>
              <a:ext cx="864870" cy="34816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732F613-2CB1-8A47-8F93-DE74D8790E50}"/>
              </a:ext>
            </a:extLst>
          </p:cNvPr>
          <p:cNvPicPr>
            <a:picLocks noChangeAspect="1"/>
          </p:cNvPicPr>
          <p:nvPr/>
        </p:nvPicPr>
        <p:blipFill>
          <a:blip r:embed="rId7"/>
          <a:srcRect/>
          <a:stretch/>
        </p:blipFill>
        <p:spPr>
          <a:xfrm>
            <a:off x="619801" y="4161257"/>
            <a:ext cx="1916715" cy="1911604"/>
          </a:xfrm>
          <a:prstGeom prst="rect">
            <a:avLst/>
          </a:prstGeom>
          <a:effectLst>
            <a:outerShdw blurRad="88900" sx="101000" sy="101000" algn="ctr" rotWithShape="0">
              <a:srgbClr val="000000">
                <a:alpha val="19000"/>
              </a:srgbClr>
            </a:outerShdw>
          </a:effectLst>
        </p:spPr>
      </p:pic>
      <p:pic>
        <p:nvPicPr>
          <p:cNvPr id="13" name="Picture 12">
            <a:extLst>
              <a:ext uri="{FF2B5EF4-FFF2-40B4-BE49-F238E27FC236}">
                <a16:creationId xmlns:a16="http://schemas.microsoft.com/office/drawing/2014/main" id="{DAF7BB86-9706-6B4C-BF83-6A12D3EBF55A}"/>
              </a:ext>
            </a:extLst>
          </p:cNvPr>
          <p:cNvPicPr>
            <a:picLocks noChangeAspect="1"/>
          </p:cNvPicPr>
          <p:nvPr/>
        </p:nvPicPr>
        <p:blipFill>
          <a:blip r:embed="rId8"/>
          <a:srcRect/>
          <a:stretch/>
        </p:blipFill>
        <p:spPr>
          <a:xfrm>
            <a:off x="6243308" y="4161257"/>
            <a:ext cx="1922284" cy="1911604"/>
          </a:xfrm>
          <a:prstGeom prst="rect">
            <a:avLst/>
          </a:prstGeom>
        </p:spPr>
      </p:pic>
      <p:pic>
        <p:nvPicPr>
          <p:cNvPr id="15" name="Picture 14">
            <a:extLst>
              <a:ext uri="{FF2B5EF4-FFF2-40B4-BE49-F238E27FC236}">
                <a16:creationId xmlns:a16="http://schemas.microsoft.com/office/drawing/2014/main" id="{A58DCB48-254C-0941-A731-6296E1BF22C0}"/>
              </a:ext>
            </a:extLst>
          </p:cNvPr>
          <p:cNvPicPr>
            <a:picLocks noChangeAspect="1"/>
          </p:cNvPicPr>
          <p:nvPr/>
        </p:nvPicPr>
        <p:blipFill>
          <a:blip r:embed="rId9"/>
          <a:srcRect/>
          <a:stretch/>
        </p:blipFill>
        <p:spPr>
          <a:xfrm>
            <a:off x="3430162" y="4142791"/>
            <a:ext cx="1922284" cy="1911604"/>
          </a:xfrm>
          <a:prstGeom prst="rect">
            <a:avLst/>
          </a:prstGeom>
        </p:spPr>
      </p:pic>
      <p:pic>
        <p:nvPicPr>
          <p:cNvPr id="16" name="Picture 15">
            <a:extLst>
              <a:ext uri="{FF2B5EF4-FFF2-40B4-BE49-F238E27FC236}">
                <a16:creationId xmlns:a16="http://schemas.microsoft.com/office/drawing/2014/main" id="{E12E6D6A-25E5-224D-84B9-3FCBE7B1C571}"/>
              </a:ext>
            </a:extLst>
          </p:cNvPr>
          <p:cNvPicPr>
            <a:picLocks noChangeAspect="1"/>
          </p:cNvPicPr>
          <p:nvPr/>
        </p:nvPicPr>
        <p:blipFill>
          <a:blip r:embed="rId10"/>
          <a:srcRect/>
          <a:stretch/>
        </p:blipFill>
        <p:spPr>
          <a:xfrm>
            <a:off x="3282641" y="2805431"/>
            <a:ext cx="2069805" cy="1712944"/>
          </a:xfrm>
          <a:prstGeom prst="rect">
            <a:avLst/>
          </a:prstGeom>
          <a:effectLst>
            <a:outerShdw blurRad="177800" dist="50800" dir="4200000" algn="ctr" rotWithShape="0">
              <a:srgbClr val="000000">
                <a:alpha val="30000"/>
              </a:srgbClr>
            </a:outerShdw>
          </a:effectLst>
        </p:spPr>
      </p:pic>
      <p:sp>
        <p:nvSpPr>
          <p:cNvPr id="5" name="pfehide113" hidden="1">
            <a:extLst>
              <a:ext uri="{FF2B5EF4-FFF2-40B4-BE49-F238E27FC236}">
                <a16:creationId xmlns:a16="http://schemas.microsoft.com/office/drawing/2014/main" id="{E49B2E31-4A8C-BF4B-B45B-92B00C4E6608}"/>
              </a:ext>
            </a:extLst>
          </p:cNvPr>
          <p:cNvSpPr txBox="1">
            <a:spLocks/>
          </p:cNvSpPr>
          <p:nvPr/>
        </p:nvSpPr>
        <p:spPr>
          <a:xfrm>
            <a:off x="3924966" y="3308864"/>
            <a:ext cx="1427480" cy="410503"/>
          </a:xfrm>
          <a:prstGeom prst="rect">
            <a:avLst/>
          </a:prstGeom>
          <a:solidFill>
            <a:schemeClr val="accent1"/>
          </a:solidFill>
        </p:spPr>
        <p:txBody>
          <a:bodyPr vert="horz" lIns="91440" tIns="45720" rIns="91440" bIns="45720" rtlCol="0">
            <a:normAutofit lnSpcReduction="1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SAY </a:t>
            </a:r>
          </a:p>
        </p:txBody>
      </p:sp>
      <p:grpSp>
        <p:nvGrpSpPr>
          <p:cNvPr id="30" name="Group 29">
            <a:extLst>
              <a:ext uri="{FF2B5EF4-FFF2-40B4-BE49-F238E27FC236}">
                <a16:creationId xmlns:a16="http://schemas.microsoft.com/office/drawing/2014/main" id="{5626E789-A921-034D-8817-6FEA3E9418AF}"/>
              </a:ext>
            </a:extLst>
          </p:cNvPr>
          <p:cNvGrpSpPr/>
          <p:nvPr/>
        </p:nvGrpSpPr>
        <p:grpSpPr>
          <a:xfrm>
            <a:off x="3926236" y="3310281"/>
            <a:ext cx="1424940" cy="407670"/>
            <a:chOff x="317500" y="317500"/>
            <a:chExt cx="1424940" cy="407670"/>
          </a:xfrm>
        </p:grpSpPr>
        <p:pic>
          <p:nvPicPr>
            <p:cNvPr id="28" name="PFE element 113">
              <a:extLst>
                <a:ext uri="{FF2B5EF4-FFF2-40B4-BE49-F238E27FC236}">
                  <a16:creationId xmlns:a16="http://schemas.microsoft.com/office/drawing/2014/main" id="{E1895673-2BFF-6C4D-8FCB-E3CF94B987B5}"/>
                </a:ext>
              </a:extLst>
            </p:cNvPr>
            <p:cNvPicPr>
              <a:picLocks/>
            </p:cNvPicPr>
            <p:nvPr/>
          </p:nvPicPr>
          <p:blipFill>
            <a:blip r:embed="rId11"/>
            <a:stretch>
              <a:fillRect/>
            </a:stretch>
          </p:blipFill>
          <p:spPr>
            <a:xfrm>
              <a:off x="317500" y="317500"/>
              <a:ext cx="1424940" cy="407670"/>
            </a:xfrm>
            <a:prstGeom prst="rect">
              <a:avLst/>
            </a:prstGeom>
          </p:spPr>
        </p:pic>
        <p:sp>
          <p:nvSpPr>
            <p:cNvPr id="29" name="Shape_59">
              <a:extLst>
                <a:ext uri="{FF2B5EF4-FFF2-40B4-BE49-F238E27FC236}">
                  <a16:creationId xmlns:a16="http://schemas.microsoft.com/office/drawing/2014/main" id="{3008DD7A-EB60-364B-AD4C-358D841C6FC2}"/>
                </a:ext>
              </a:extLst>
            </p:cNvPr>
            <p:cNvSpPr/>
            <p:nvPr/>
          </p:nvSpPr>
          <p:spPr>
            <a:xfrm>
              <a:off x="317500" y="317500"/>
              <a:ext cx="1424940" cy="4076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E47359E7-2318-7F42-911B-8EB75C78FFBC}"/>
              </a:ext>
            </a:extLst>
          </p:cNvPr>
          <p:cNvPicPr>
            <a:picLocks noChangeAspect="1"/>
          </p:cNvPicPr>
          <p:nvPr/>
        </p:nvPicPr>
        <p:blipFill>
          <a:blip r:embed="rId12"/>
          <a:srcRect/>
          <a:stretch/>
        </p:blipFill>
        <p:spPr>
          <a:xfrm flipH="1">
            <a:off x="445360" y="2833490"/>
            <a:ext cx="1967771" cy="1817369"/>
          </a:xfrm>
          <a:prstGeom prst="rect">
            <a:avLst/>
          </a:prstGeom>
          <a:effectLst>
            <a:outerShdw blurRad="152400" dist="38100" dir="3720000" sx="93000" sy="93000" algn="ctr" rotWithShape="0">
              <a:srgbClr val="000000">
                <a:alpha val="31000"/>
              </a:srgbClr>
            </a:outerShdw>
          </a:effectLst>
        </p:spPr>
      </p:pic>
      <p:sp>
        <p:nvSpPr>
          <p:cNvPr id="4" name="pfehide115" hidden="1">
            <a:extLst>
              <a:ext uri="{FF2B5EF4-FFF2-40B4-BE49-F238E27FC236}">
                <a16:creationId xmlns:a16="http://schemas.microsoft.com/office/drawing/2014/main" id="{3C4853C1-6295-4B4D-9927-B3C5C7385AA2}"/>
              </a:ext>
            </a:extLst>
          </p:cNvPr>
          <p:cNvSpPr txBox="1">
            <a:spLocks/>
          </p:cNvSpPr>
          <p:nvPr/>
        </p:nvSpPr>
        <p:spPr>
          <a:xfrm>
            <a:off x="773081" y="3318217"/>
            <a:ext cx="1427480" cy="410503"/>
          </a:xfrm>
          <a:prstGeom prst="rect">
            <a:avLst/>
          </a:prstGeom>
          <a:solidFill>
            <a:schemeClr val="accent1"/>
          </a:solidFill>
        </p:spPr>
        <p:txBody>
          <a:bodyPr vert="horz" lIns="91440" tIns="45720" rIns="91440" bIns="45720" rtlCol="0">
            <a:normAutofit lnSpcReduction="1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THINK</a:t>
            </a:r>
          </a:p>
        </p:txBody>
      </p:sp>
      <p:grpSp>
        <p:nvGrpSpPr>
          <p:cNvPr id="34" name="Group 33">
            <a:extLst>
              <a:ext uri="{FF2B5EF4-FFF2-40B4-BE49-F238E27FC236}">
                <a16:creationId xmlns:a16="http://schemas.microsoft.com/office/drawing/2014/main" id="{892BA1A8-FA0B-FE4B-A74B-C35F274927B5}"/>
              </a:ext>
            </a:extLst>
          </p:cNvPr>
          <p:cNvGrpSpPr/>
          <p:nvPr/>
        </p:nvGrpSpPr>
        <p:grpSpPr>
          <a:xfrm>
            <a:off x="774351" y="3313918"/>
            <a:ext cx="1424940" cy="419100"/>
            <a:chOff x="317500" y="317500"/>
            <a:chExt cx="1424940" cy="419100"/>
          </a:xfrm>
        </p:grpSpPr>
        <p:pic>
          <p:nvPicPr>
            <p:cNvPr id="32" name="PFE element 115">
              <a:extLst>
                <a:ext uri="{FF2B5EF4-FFF2-40B4-BE49-F238E27FC236}">
                  <a16:creationId xmlns:a16="http://schemas.microsoft.com/office/drawing/2014/main" id="{62567691-ED3E-124D-8CCD-EDF9BA95D1B9}"/>
                </a:ext>
              </a:extLst>
            </p:cNvPr>
            <p:cNvPicPr>
              <a:picLocks/>
            </p:cNvPicPr>
            <p:nvPr/>
          </p:nvPicPr>
          <p:blipFill>
            <a:blip r:embed="rId13"/>
            <a:stretch>
              <a:fillRect/>
            </a:stretch>
          </p:blipFill>
          <p:spPr>
            <a:xfrm>
              <a:off x="317500" y="317500"/>
              <a:ext cx="1424940" cy="419100"/>
            </a:xfrm>
            <a:prstGeom prst="rect">
              <a:avLst/>
            </a:prstGeom>
          </p:spPr>
        </p:pic>
        <p:sp>
          <p:nvSpPr>
            <p:cNvPr id="33" name="Shape_60">
              <a:extLst>
                <a:ext uri="{FF2B5EF4-FFF2-40B4-BE49-F238E27FC236}">
                  <a16:creationId xmlns:a16="http://schemas.microsoft.com/office/drawing/2014/main" id="{6AA587EC-7A0C-E240-9685-A8D1CA58330D}"/>
                </a:ext>
              </a:extLst>
            </p:cNvPr>
            <p:cNvSpPr/>
            <p:nvPr/>
          </p:nvSpPr>
          <p:spPr>
            <a:xfrm>
              <a:off x="317500" y="317500"/>
              <a:ext cx="1424940" cy="4191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23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53232C-8A61-9948-B32A-3F54F7F832C8}"/>
              </a:ext>
            </a:extLst>
          </p:cNvPr>
          <p:cNvPicPr>
            <a:picLocks noChangeAspect="1"/>
          </p:cNvPicPr>
          <p:nvPr/>
        </p:nvPicPr>
        <p:blipFill>
          <a:blip r:embed="rId3"/>
          <a:srcRect/>
          <a:stretch/>
        </p:blipFill>
        <p:spPr>
          <a:xfrm>
            <a:off x="619801" y="4161257"/>
            <a:ext cx="1916715" cy="1911604"/>
          </a:xfrm>
          <a:prstGeom prst="rect">
            <a:avLst/>
          </a:prstGeom>
          <a:effectLst>
            <a:outerShdw blurRad="88900" sx="101000" sy="101000" algn="ctr" rotWithShape="0">
              <a:srgbClr val="000000">
                <a:alpha val="19000"/>
              </a:srgbClr>
            </a:outerShdw>
          </a:effectLst>
        </p:spPr>
      </p:pic>
      <p:pic>
        <p:nvPicPr>
          <p:cNvPr id="13" name="Picture 12">
            <a:extLst>
              <a:ext uri="{FF2B5EF4-FFF2-40B4-BE49-F238E27FC236}">
                <a16:creationId xmlns:a16="http://schemas.microsoft.com/office/drawing/2014/main" id="{DAF7BB86-9706-6B4C-BF83-6A12D3EBF55A}"/>
              </a:ext>
            </a:extLst>
          </p:cNvPr>
          <p:cNvPicPr>
            <a:picLocks noChangeAspect="1"/>
          </p:cNvPicPr>
          <p:nvPr/>
        </p:nvPicPr>
        <p:blipFill>
          <a:blip r:embed="rId4"/>
          <a:srcRect/>
          <a:stretch/>
        </p:blipFill>
        <p:spPr>
          <a:xfrm>
            <a:off x="6243308" y="4161257"/>
            <a:ext cx="1922284" cy="1911604"/>
          </a:xfrm>
          <a:prstGeom prst="rect">
            <a:avLst/>
          </a:prstGeom>
        </p:spPr>
      </p:pic>
      <p:pic>
        <p:nvPicPr>
          <p:cNvPr id="15" name="Picture 14">
            <a:extLst>
              <a:ext uri="{FF2B5EF4-FFF2-40B4-BE49-F238E27FC236}">
                <a16:creationId xmlns:a16="http://schemas.microsoft.com/office/drawing/2014/main" id="{A58DCB48-254C-0941-A731-6296E1BF22C0}"/>
              </a:ext>
            </a:extLst>
          </p:cNvPr>
          <p:cNvPicPr>
            <a:picLocks noChangeAspect="1"/>
          </p:cNvPicPr>
          <p:nvPr/>
        </p:nvPicPr>
        <p:blipFill>
          <a:blip r:embed="rId5"/>
          <a:srcRect/>
          <a:stretch/>
        </p:blipFill>
        <p:spPr>
          <a:xfrm>
            <a:off x="3430162" y="4142791"/>
            <a:ext cx="1922284" cy="1911604"/>
          </a:xfrm>
          <a:prstGeom prst="rect">
            <a:avLst/>
          </a:prstGeom>
        </p:spPr>
      </p:pic>
      <p:pic>
        <p:nvPicPr>
          <p:cNvPr id="21" name="Picture 20">
            <a:extLst>
              <a:ext uri="{FF2B5EF4-FFF2-40B4-BE49-F238E27FC236}">
                <a16:creationId xmlns:a16="http://schemas.microsoft.com/office/drawing/2014/main" id="{EFDE8856-73B2-5D43-BFC3-F1D7D3F12778}"/>
              </a:ext>
            </a:extLst>
          </p:cNvPr>
          <p:cNvPicPr>
            <a:picLocks noChangeAspect="1"/>
          </p:cNvPicPr>
          <p:nvPr/>
        </p:nvPicPr>
        <p:blipFill>
          <a:blip r:embed="rId6"/>
          <a:srcRect/>
          <a:stretch/>
        </p:blipFill>
        <p:spPr>
          <a:xfrm>
            <a:off x="6051515" y="1847266"/>
            <a:ext cx="1855776" cy="2313991"/>
          </a:xfrm>
          <a:prstGeom prst="rect">
            <a:avLst/>
          </a:prstGeom>
          <a:effectLst>
            <a:outerShdw blurRad="101600" dist="76200" dir="4860000" sx="97000" sy="97000" algn="ctr" rotWithShape="0">
              <a:srgbClr val="000000">
                <a:alpha val="36000"/>
              </a:srgbClr>
            </a:outerShdw>
          </a:effectLst>
        </p:spPr>
      </p:pic>
      <p:pic>
        <p:nvPicPr>
          <p:cNvPr id="22" name="Picture 21">
            <a:extLst>
              <a:ext uri="{FF2B5EF4-FFF2-40B4-BE49-F238E27FC236}">
                <a16:creationId xmlns:a16="http://schemas.microsoft.com/office/drawing/2014/main" id="{84AB84E0-2C0E-AD46-8976-043CCEEFC5B2}"/>
              </a:ext>
            </a:extLst>
          </p:cNvPr>
          <p:cNvPicPr>
            <a:picLocks noChangeAspect="1"/>
          </p:cNvPicPr>
          <p:nvPr/>
        </p:nvPicPr>
        <p:blipFill>
          <a:blip r:embed="rId7"/>
          <a:srcRect/>
          <a:stretch/>
        </p:blipFill>
        <p:spPr>
          <a:xfrm>
            <a:off x="3282641" y="2805431"/>
            <a:ext cx="2069805" cy="1712944"/>
          </a:xfrm>
          <a:prstGeom prst="rect">
            <a:avLst/>
          </a:prstGeom>
          <a:effectLst>
            <a:outerShdw blurRad="177800" dist="50800" dir="4200000" algn="ctr" rotWithShape="0">
              <a:srgbClr val="000000">
                <a:alpha val="30000"/>
              </a:srgbClr>
            </a:outerShdw>
          </a:effectLst>
        </p:spPr>
      </p:pic>
      <p:pic>
        <p:nvPicPr>
          <p:cNvPr id="23" name="Picture 22">
            <a:extLst>
              <a:ext uri="{FF2B5EF4-FFF2-40B4-BE49-F238E27FC236}">
                <a16:creationId xmlns:a16="http://schemas.microsoft.com/office/drawing/2014/main" id="{4F809201-88B7-994D-8809-D0BA2D642BC6}"/>
              </a:ext>
            </a:extLst>
          </p:cNvPr>
          <p:cNvPicPr>
            <a:picLocks noChangeAspect="1"/>
          </p:cNvPicPr>
          <p:nvPr/>
        </p:nvPicPr>
        <p:blipFill>
          <a:blip r:embed="rId8"/>
          <a:srcRect/>
          <a:stretch/>
        </p:blipFill>
        <p:spPr>
          <a:xfrm flipH="1">
            <a:off x="445360" y="2833490"/>
            <a:ext cx="1967771" cy="1817369"/>
          </a:xfrm>
          <a:prstGeom prst="rect">
            <a:avLst/>
          </a:prstGeom>
          <a:effectLst>
            <a:outerShdw blurRad="152400" dist="38100" dir="3720000" sx="93000" sy="93000" algn="ctr" rotWithShape="0">
              <a:srgbClr val="000000">
                <a:alpha val="31000"/>
              </a:srgbClr>
            </a:outerShdw>
          </a:effectLst>
        </p:spPr>
      </p:pic>
      <p:pic>
        <p:nvPicPr>
          <p:cNvPr id="14" name="PFE element 122">
            <a:extLst>
              <a:ext uri="{FF2B5EF4-FFF2-40B4-BE49-F238E27FC236}">
                <a16:creationId xmlns:a16="http://schemas.microsoft.com/office/drawing/2014/main" id="{506FEACE-830D-8849-B81A-496FF96FA4F4}"/>
              </a:ext>
            </a:extLst>
          </p:cNvPr>
          <p:cNvPicPr>
            <a:picLocks/>
          </p:cNvPicPr>
          <p:nvPr/>
        </p:nvPicPr>
        <p:blipFill>
          <a:blip r:embed="rId9"/>
          <a:stretch>
            <a:fillRect/>
          </a:stretch>
        </p:blipFill>
        <p:spPr>
          <a:xfrm>
            <a:off x="393192" y="1585435"/>
            <a:ext cx="7772400" cy="777240"/>
          </a:xfrm>
          <a:prstGeom prst="rect">
            <a:avLst/>
          </a:prstGeom>
        </p:spPr>
      </p:pic>
      <p:pic>
        <p:nvPicPr>
          <p:cNvPr id="24" name="PFE element 123">
            <a:extLst>
              <a:ext uri="{FF2B5EF4-FFF2-40B4-BE49-F238E27FC236}">
                <a16:creationId xmlns:a16="http://schemas.microsoft.com/office/drawing/2014/main" id="{7B60BBE7-CD7E-0B40-A40F-0E8B98C42F9F}"/>
              </a:ext>
            </a:extLst>
          </p:cNvPr>
          <p:cNvPicPr>
            <a:picLocks/>
          </p:cNvPicPr>
          <p:nvPr/>
        </p:nvPicPr>
        <p:blipFill>
          <a:blip r:embed="rId10"/>
          <a:stretch>
            <a:fillRect/>
          </a:stretch>
        </p:blipFill>
        <p:spPr>
          <a:xfrm>
            <a:off x="475761" y="2360515"/>
            <a:ext cx="7772400" cy="419100"/>
          </a:xfrm>
          <a:prstGeom prst="rect">
            <a:avLst/>
          </a:prstGeom>
        </p:spPr>
      </p:pic>
      <p:pic>
        <p:nvPicPr>
          <p:cNvPr id="28" name="PFE element 124">
            <a:extLst>
              <a:ext uri="{FF2B5EF4-FFF2-40B4-BE49-F238E27FC236}">
                <a16:creationId xmlns:a16="http://schemas.microsoft.com/office/drawing/2014/main" id="{E9459FF1-F4F1-3047-AAF2-A4195028CD6E}"/>
              </a:ext>
            </a:extLst>
          </p:cNvPr>
          <p:cNvPicPr>
            <a:picLocks/>
          </p:cNvPicPr>
          <p:nvPr/>
        </p:nvPicPr>
        <p:blipFill>
          <a:blip r:embed="rId11"/>
          <a:stretch>
            <a:fillRect/>
          </a:stretch>
        </p:blipFill>
        <p:spPr>
          <a:xfrm>
            <a:off x="6872258" y="3351063"/>
            <a:ext cx="864870" cy="348161"/>
          </a:xfrm>
          <a:prstGeom prst="rect">
            <a:avLst/>
          </a:prstGeom>
        </p:spPr>
      </p:pic>
      <p:pic>
        <p:nvPicPr>
          <p:cNvPr id="30" name="PFE element 125">
            <a:extLst>
              <a:ext uri="{FF2B5EF4-FFF2-40B4-BE49-F238E27FC236}">
                <a16:creationId xmlns:a16="http://schemas.microsoft.com/office/drawing/2014/main" id="{F9F6DFF1-EC53-0D45-9618-E069EC091DA3}"/>
              </a:ext>
            </a:extLst>
          </p:cNvPr>
          <p:cNvPicPr>
            <a:picLocks/>
          </p:cNvPicPr>
          <p:nvPr/>
        </p:nvPicPr>
        <p:blipFill>
          <a:blip r:embed="rId12"/>
          <a:stretch>
            <a:fillRect/>
          </a:stretch>
        </p:blipFill>
        <p:spPr>
          <a:xfrm>
            <a:off x="3926236" y="3310281"/>
            <a:ext cx="1424940" cy="407670"/>
          </a:xfrm>
          <a:prstGeom prst="rect">
            <a:avLst/>
          </a:prstGeom>
        </p:spPr>
      </p:pic>
      <p:pic>
        <p:nvPicPr>
          <p:cNvPr id="32" name="PFE element 126">
            <a:extLst>
              <a:ext uri="{FF2B5EF4-FFF2-40B4-BE49-F238E27FC236}">
                <a16:creationId xmlns:a16="http://schemas.microsoft.com/office/drawing/2014/main" id="{0406DA01-14D7-9F4C-84C9-223704952C36}"/>
              </a:ext>
            </a:extLst>
          </p:cNvPr>
          <p:cNvPicPr>
            <a:picLocks/>
          </p:cNvPicPr>
          <p:nvPr/>
        </p:nvPicPr>
        <p:blipFill>
          <a:blip r:embed="rId13"/>
          <a:stretch>
            <a:fillRect/>
          </a:stretch>
        </p:blipFill>
        <p:spPr>
          <a:xfrm>
            <a:off x="774351" y="3313918"/>
            <a:ext cx="1424940" cy="419100"/>
          </a:xfrm>
          <a:prstGeom prst="rect">
            <a:avLst/>
          </a:prstGeom>
        </p:spPr>
      </p:pic>
      <p:sp>
        <p:nvSpPr>
          <p:cNvPr id="17" name="Rectangle 16">
            <a:extLst>
              <a:ext uri="{FF2B5EF4-FFF2-40B4-BE49-F238E27FC236}">
                <a16:creationId xmlns:a16="http://schemas.microsoft.com/office/drawing/2014/main" id="{DDF0A264-8C88-D24F-BB08-CBCFFF0A0A75}"/>
              </a:ext>
            </a:extLst>
          </p:cNvPr>
          <p:cNvSpPr/>
          <p:nvPr/>
        </p:nvSpPr>
        <p:spPr>
          <a:xfrm>
            <a:off x="110067" y="2775317"/>
            <a:ext cx="5600578" cy="408589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C65B345-68B6-7441-A219-45E30B060DEC}"/>
              </a:ext>
            </a:extLst>
          </p:cNvPr>
          <p:cNvSpPr/>
          <p:nvPr/>
        </p:nvSpPr>
        <p:spPr>
          <a:xfrm>
            <a:off x="6158643" y="1718733"/>
            <a:ext cx="2212276" cy="455087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27DA16-3276-6C4E-8029-96EDE8DC9FE7}"/>
              </a:ext>
            </a:extLst>
          </p:cNvPr>
          <p:cNvPicPr>
            <a:picLocks noChangeAspect="1"/>
          </p:cNvPicPr>
          <p:nvPr/>
        </p:nvPicPr>
        <p:blipFill>
          <a:blip r:embed="rId14"/>
          <a:stretch>
            <a:fillRect/>
          </a:stretch>
        </p:blipFill>
        <p:spPr>
          <a:xfrm>
            <a:off x="2831904" y="2976551"/>
            <a:ext cx="3258539" cy="3258539"/>
          </a:xfrm>
          <a:prstGeom prst="rect">
            <a:avLst/>
          </a:prstGeom>
        </p:spPr>
      </p:pic>
      <p:pic>
        <p:nvPicPr>
          <p:cNvPr id="10" name="Picture 9">
            <a:extLst>
              <a:ext uri="{FF2B5EF4-FFF2-40B4-BE49-F238E27FC236}">
                <a16:creationId xmlns:a16="http://schemas.microsoft.com/office/drawing/2014/main" id="{4C8EE1A6-AE17-0843-B929-E233581D8F35}"/>
              </a:ext>
            </a:extLst>
          </p:cNvPr>
          <p:cNvPicPr>
            <a:picLocks noChangeAspect="1"/>
          </p:cNvPicPr>
          <p:nvPr/>
        </p:nvPicPr>
        <p:blipFill>
          <a:blip r:embed="rId15"/>
          <a:stretch>
            <a:fillRect/>
          </a:stretch>
        </p:blipFill>
        <p:spPr>
          <a:xfrm>
            <a:off x="2831904" y="2994180"/>
            <a:ext cx="3258539" cy="3258539"/>
          </a:xfrm>
          <a:prstGeom prst="rect">
            <a:avLst/>
          </a:prstGeom>
        </p:spPr>
      </p:pic>
    </p:spTree>
    <p:extLst>
      <p:ext uri="{BB962C8B-B14F-4D97-AF65-F5344CB8AC3E}">
        <p14:creationId xmlns:p14="http://schemas.microsoft.com/office/powerpoint/2010/main" val="144733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FE element 131">
            <a:extLst>
              <a:ext uri="{FF2B5EF4-FFF2-40B4-BE49-F238E27FC236}">
                <a16:creationId xmlns:a16="http://schemas.microsoft.com/office/drawing/2014/main" id="{E735B680-29C2-0141-926A-1AE6172918AC}"/>
              </a:ext>
            </a:extLst>
          </p:cNvPr>
          <p:cNvPicPr>
            <a:picLocks/>
          </p:cNvPicPr>
          <p:nvPr/>
        </p:nvPicPr>
        <p:blipFill>
          <a:blip r:embed="rId4"/>
          <a:stretch>
            <a:fillRect/>
          </a:stretch>
        </p:blipFill>
        <p:spPr>
          <a:xfrm>
            <a:off x="393192" y="1797438"/>
            <a:ext cx="7772400" cy="815340"/>
          </a:xfrm>
          <a:prstGeom prst="rect">
            <a:avLst/>
          </a:prstGeom>
        </p:spPr>
      </p:pic>
      <p:pic>
        <p:nvPicPr>
          <p:cNvPr id="7" name="Picture 6">
            <a:extLst>
              <a:ext uri="{FF2B5EF4-FFF2-40B4-BE49-F238E27FC236}">
                <a16:creationId xmlns:a16="http://schemas.microsoft.com/office/drawing/2014/main" id="{374B4CD5-495F-C447-B276-BDD56A7F14FC}"/>
              </a:ext>
            </a:extLst>
          </p:cNvPr>
          <p:cNvPicPr>
            <a:picLocks noChangeAspect="1"/>
          </p:cNvPicPr>
          <p:nvPr/>
        </p:nvPicPr>
        <p:blipFill>
          <a:blip r:embed="rId5"/>
          <a:srcRect/>
          <a:stretch/>
        </p:blipFill>
        <p:spPr>
          <a:xfrm>
            <a:off x="1533086" y="2557849"/>
            <a:ext cx="6128629" cy="3015047"/>
          </a:xfrm>
          <a:prstGeom prst="rect">
            <a:avLst/>
          </a:prstGeom>
        </p:spPr>
      </p:pic>
    </p:spTree>
    <p:extLst>
      <p:ext uri="{BB962C8B-B14F-4D97-AF65-F5344CB8AC3E}">
        <p14:creationId xmlns:p14="http://schemas.microsoft.com/office/powerpoint/2010/main" val="389744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PFE element 133">
            <a:extLst>
              <a:ext uri="{FF2B5EF4-FFF2-40B4-BE49-F238E27FC236}">
                <a16:creationId xmlns:a16="http://schemas.microsoft.com/office/drawing/2014/main" id="{7DCCFFBC-5C5C-3044-B8D8-772F1CFE01F4}"/>
              </a:ext>
            </a:extLst>
          </p:cNvPr>
          <p:cNvPicPr>
            <a:picLocks/>
          </p:cNvPicPr>
          <p:nvPr/>
        </p:nvPicPr>
        <p:blipFill>
          <a:blip r:embed="rId4"/>
          <a:stretch>
            <a:fillRect/>
          </a:stretch>
        </p:blipFill>
        <p:spPr>
          <a:xfrm>
            <a:off x="393192" y="1801427"/>
            <a:ext cx="7772400" cy="1474470"/>
          </a:xfrm>
          <a:prstGeom prst="rect">
            <a:avLst/>
          </a:prstGeom>
        </p:spPr>
      </p:pic>
      <p:sp>
        <p:nvSpPr>
          <p:cNvPr id="5" name="pfehide134" hidden="1">
            <a:extLst>
              <a:ext uri="{FF2B5EF4-FFF2-40B4-BE49-F238E27FC236}">
                <a16:creationId xmlns:a16="http://schemas.microsoft.com/office/drawing/2014/main" id="{BB7B00FB-83CA-2F4F-A165-55DA34F35E69}"/>
              </a:ext>
            </a:extLst>
          </p:cNvPr>
          <p:cNvSpPr>
            <a:spLocks noGrp="1"/>
          </p:cNvSpPr>
          <p:nvPr>
            <p:ph type="subTitle" idx="1"/>
          </p:nvPr>
        </p:nvSpPr>
        <p:spPr>
          <a:xfrm>
            <a:off x="1531799" y="3094609"/>
            <a:ext cx="1697872" cy="428901"/>
          </a:xfrm>
          <a:solidFill>
            <a:schemeClr val="accent1"/>
          </a:solidFill>
        </p:spPr>
        <p:txBody>
          <a:bodyPr/>
          <a:lstStyle/>
          <a:p>
            <a:r>
              <a:rPr lang="en-US" b="1" dirty="0"/>
              <a:t>1. </a:t>
            </a:r>
            <a:r>
              <a:rPr lang="en-US" dirty="0"/>
              <a:t>Puppets</a:t>
            </a:r>
          </a:p>
        </p:txBody>
      </p:sp>
      <p:grpSp>
        <p:nvGrpSpPr>
          <p:cNvPr id="18" name="Group 17">
            <a:extLst>
              <a:ext uri="{FF2B5EF4-FFF2-40B4-BE49-F238E27FC236}">
                <a16:creationId xmlns:a16="http://schemas.microsoft.com/office/drawing/2014/main" id="{82570B9C-6271-174D-859C-FD591E6CC17B}"/>
              </a:ext>
            </a:extLst>
          </p:cNvPr>
          <p:cNvGrpSpPr/>
          <p:nvPr/>
        </p:nvGrpSpPr>
        <p:grpSpPr>
          <a:xfrm>
            <a:off x="1534915" y="3097605"/>
            <a:ext cx="1691640" cy="422910"/>
            <a:chOff x="317500" y="317500"/>
            <a:chExt cx="1691640" cy="422910"/>
          </a:xfrm>
        </p:grpSpPr>
        <p:pic>
          <p:nvPicPr>
            <p:cNvPr id="16" name="PFE element 134">
              <a:extLst>
                <a:ext uri="{FF2B5EF4-FFF2-40B4-BE49-F238E27FC236}">
                  <a16:creationId xmlns:a16="http://schemas.microsoft.com/office/drawing/2014/main" id="{7BA52F86-CC4C-344D-954A-453B426A3729}"/>
                </a:ext>
              </a:extLst>
            </p:cNvPr>
            <p:cNvPicPr>
              <a:picLocks/>
            </p:cNvPicPr>
            <p:nvPr/>
          </p:nvPicPr>
          <p:blipFill>
            <a:blip r:embed="rId5"/>
            <a:stretch>
              <a:fillRect/>
            </a:stretch>
          </p:blipFill>
          <p:spPr>
            <a:xfrm>
              <a:off x="317500" y="317500"/>
              <a:ext cx="1691640" cy="422910"/>
            </a:xfrm>
            <a:prstGeom prst="rect">
              <a:avLst/>
            </a:prstGeom>
          </p:spPr>
        </p:pic>
        <p:sp>
          <p:nvSpPr>
            <p:cNvPr id="17" name="Shape_61">
              <a:extLst>
                <a:ext uri="{FF2B5EF4-FFF2-40B4-BE49-F238E27FC236}">
                  <a16:creationId xmlns:a16="http://schemas.microsoft.com/office/drawing/2014/main" id="{423590A2-756D-9341-AC1A-736A084E808D}"/>
                </a:ext>
              </a:extLst>
            </p:cNvPr>
            <p:cNvSpPr/>
            <p:nvPr/>
          </p:nvSpPr>
          <p:spPr>
            <a:xfrm>
              <a:off x="317500" y="317500"/>
              <a:ext cx="1691640" cy="4229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A5EDA8B-D233-E447-B63E-EBCF10C71B8D}"/>
              </a:ext>
            </a:extLst>
          </p:cNvPr>
          <p:cNvPicPr>
            <a:picLocks noChangeAspect="1"/>
          </p:cNvPicPr>
          <p:nvPr/>
        </p:nvPicPr>
        <p:blipFill>
          <a:blip r:embed="rId6"/>
          <a:srcRect/>
          <a:stretch/>
        </p:blipFill>
        <p:spPr>
          <a:xfrm>
            <a:off x="1569263" y="3783677"/>
            <a:ext cx="1697155" cy="2197246"/>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7" name="Picture 6">
            <a:extLst>
              <a:ext uri="{FF2B5EF4-FFF2-40B4-BE49-F238E27FC236}">
                <a16:creationId xmlns:a16="http://schemas.microsoft.com/office/drawing/2014/main" id="{DAE73104-7E88-5341-BD82-5342B08B0138}"/>
              </a:ext>
            </a:extLst>
          </p:cNvPr>
          <p:cNvPicPr>
            <a:picLocks noChangeAspect="1"/>
          </p:cNvPicPr>
          <p:nvPr/>
        </p:nvPicPr>
        <p:blipFill>
          <a:blip r:embed="rId7"/>
          <a:srcRect/>
          <a:stretch/>
        </p:blipFill>
        <p:spPr>
          <a:xfrm>
            <a:off x="3723422" y="3783677"/>
            <a:ext cx="1697155" cy="2197246"/>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10" name="Picture 9">
            <a:extLst>
              <a:ext uri="{FF2B5EF4-FFF2-40B4-BE49-F238E27FC236}">
                <a16:creationId xmlns:a16="http://schemas.microsoft.com/office/drawing/2014/main" id="{55A7785D-DD57-064F-99FE-8EF7BDB41F81}"/>
              </a:ext>
            </a:extLst>
          </p:cNvPr>
          <p:cNvPicPr>
            <a:picLocks noChangeAspect="1"/>
          </p:cNvPicPr>
          <p:nvPr/>
        </p:nvPicPr>
        <p:blipFill>
          <a:blip r:embed="rId8"/>
          <a:stretch>
            <a:fillRect/>
          </a:stretch>
        </p:blipFill>
        <p:spPr>
          <a:xfrm>
            <a:off x="3384331" y="3920019"/>
            <a:ext cx="5906814" cy="1943031"/>
          </a:xfrm>
          <a:prstGeom prst="rect">
            <a:avLst/>
          </a:prstGeom>
          <a:effectLst>
            <a:outerShdw blurRad="50800" dist="50800" dir="5400000" sx="1000" sy="1000" algn="ctr" rotWithShape="0">
              <a:srgbClr val="000000"/>
            </a:outerShdw>
          </a:effectLst>
        </p:spPr>
      </p:pic>
      <p:sp>
        <p:nvSpPr>
          <p:cNvPr id="11" name="pfehide138" hidden="1">
            <a:extLst>
              <a:ext uri="{FF2B5EF4-FFF2-40B4-BE49-F238E27FC236}">
                <a16:creationId xmlns:a16="http://schemas.microsoft.com/office/drawing/2014/main" id="{829537E9-C2FC-C54C-956C-A4D9060F367F}"/>
              </a:ext>
            </a:extLst>
          </p:cNvPr>
          <p:cNvSpPr txBox="1">
            <a:spLocks/>
          </p:cNvSpPr>
          <p:nvPr/>
        </p:nvSpPr>
        <p:spPr>
          <a:xfrm>
            <a:off x="3670514" y="3074323"/>
            <a:ext cx="1804916" cy="449187"/>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2. </a:t>
            </a:r>
            <a:r>
              <a:rPr lang="en-US" dirty="0"/>
              <a:t>Props</a:t>
            </a:r>
          </a:p>
        </p:txBody>
      </p:sp>
      <p:grpSp>
        <p:nvGrpSpPr>
          <p:cNvPr id="22" name="Group 21">
            <a:extLst>
              <a:ext uri="{FF2B5EF4-FFF2-40B4-BE49-F238E27FC236}">
                <a16:creationId xmlns:a16="http://schemas.microsoft.com/office/drawing/2014/main" id="{347128D2-4557-084B-8954-965DE100F333}"/>
              </a:ext>
            </a:extLst>
          </p:cNvPr>
          <p:cNvGrpSpPr/>
          <p:nvPr/>
        </p:nvGrpSpPr>
        <p:grpSpPr>
          <a:xfrm>
            <a:off x="3670002" y="3076032"/>
            <a:ext cx="1805940" cy="445770"/>
            <a:chOff x="317500" y="317500"/>
            <a:chExt cx="1805940" cy="445770"/>
          </a:xfrm>
        </p:grpSpPr>
        <p:pic>
          <p:nvPicPr>
            <p:cNvPr id="20" name="PFE element 138">
              <a:extLst>
                <a:ext uri="{FF2B5EF4-FFF2-40B4-BE49-F238E27FC236}">
                  <a16:creationId xmlns:a16="http://schemas.microsoft.com/office/drawing/2014/main" id="{C1C9445F-FA30-7E4B-823C-BE4D7C15A732}"/>
                </a:ext>
              </a:extLst>
            </p:cNvPr>
            <p:cNvPicPr>
              <a:picLocks/>
            </p:cNvPicPr>
            <p:nvPr/>
          </p:nvPicPr>
          <p:blipFill>
            <a:blip r:embed="rId9"/>
            <a:stretch>
              <a:fillRect/>
            </a:stretch>
          </p:blipFill>
          <p:spPr>
            <a:xfrm>
              <a:off x="317500" y="317500"/>
              <a:ext cx="1805940" cy="445770"/>
            </a:xfrm>
            <a:prstGeom prst="rect">
              <a:avLst/>
            </a:prstGeom>
          </p:spPr>
        </p:pic>
        <p:sp>
          <p:nvSpPr>
            <p:cNvPr id="21" name="Shape_62">
              <a:extLst>
                <a:ext uri="{FF2B5EF4-FFF2-40B4-BE49-F238E27FC236}">
                  <a16:creationId xmlns:a16="http://schemas.microsoft.com/office/drawing/2014/main" id="{8815B3BD-3266-934D-BBD1-98D8409E14E6}"/>
                </a:ext>
              </a:extLst>
            </p:cNvPr>
            <p:cNvSpPr/>
            <p:nvPr/>
          </p:nvSpPr>
          <p:spPr>
            <a:xfrm>
              <a:off x="317500" y="317500"/>
              <a:ext cx="1805940" cy="4457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139" hidden="1">
            <a:extLst>
              <a:ext uri="{FF2B5EF4-FFF2-40B4-BE49-F238E27FC236}">
                <a16:creationId xmlns:a16="http://schemas.microsoft.com/office/drawing/2014/main" id="{0AFDAA12-8A22-3940-90D8-E3B6C6C0CEF2}"/>
              </a:ext>
            </a:extLst>
          </p:cNvPr>
          <p:cNvSpPr txBox="1">
            <a:spLocks/>
          </p:cNvSpPr>
          <p:nvPr/>
        </p:nvSpPr>
        <p:spPr>
          <a:xfrm>
            <a:off x="5656970" y="3074323"/>
            <a:ext cx="2120688" cy="530725"/>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3. </a:t>
            </a:r>
            <a:r>
              <a:rPr lang="en-US" dirty="0"/>
              <a:t>Backdrop</a:t>
            </a:r>
          </a:p>
        </p:txBody>
      </p:sp>
      <p:grpSp>
        <p:nvGrpSpPr>
          <p:cNvPr id="26" name="Group 25">
            <a:extLst>
              <a:ext uri="{FF2B5EF4-FFF2-40B4-BE49-F238E27FC236}">
                <a16:creationId xmlns:a16="http://schemas.microsoft.com/office/drawing/2014/main" id="{ACB5F843-4DA5-BC4E-B9F6-68857EFEE0C1}"/>
              </a:ext>
            </a:extLst>
          </p:cNvPr>
          <p:cNvGrpSpPr/>
          <p:nvPr/>
        </p:nvGrpSpPr>
        <p:grpSpPr>
          <a:xfrm>
            <a:off x="5656229" y="3072985"/>
            <a:ext cx="2122170" cy="533400"/>
            <a:chOff x="317500" y="317500"/>
            <a:chExt cx="2122170" cy="533400"/>
          </a:xfrm>
        </p:grpSpPr>
        <p:pic>
          <p:nvPicPr>
            <p:cNvPr id="24" name="PFE element 139">
              <a:extLst>
                <a:ext uri="{FF2B5EF4-FFF2-40B4-BE49-F238E27FC236}">
                  <a16:creationId xmlns:a16="http://schemas.microsoft.com/office/drawing/2014/main" id="{A4AF3020-00FB-2D4B-90D7-0E6671EADA32}"/>
                </a:ext>
              </a:extLst>
            </p:cNvPr>
            <p:cNvPicPr>
              <a:picLocks/>
            </p:cNvPicPr>
            <p:nvPr/>
          </p:nvPicPr>
          <p:blipFill>
            <a:blip r:embed="rId10"/>
            <a:stretch>
              <a:fillRect/>
            </a:stretch>
          </p:blipFill>
          <p:spPr>
            <a:xfrm>
              <a:off x="317500" y="317500"/>
              <a:ext cx="2122170" cy="533400"/>
            </a:xfrm>
            <a:prstGeom prst="rect">
              <a:avLst/>
            </a:prstGeom>
          </p:spPr>
        </p:pic>
        <p:sp>
          <p:nvSpPr>
            <p:cNvPr id="25" name="Shape_63">
              <a:extLst>
                <a:ext uri="{FF2B5EF4-FFF2-40B4-BE49-F238E27FC236}">
                  <a16:creationId xmlns:a16="http://schemas.microsoft.com/office/drawing/2014/main" id="{FE1E2AAF-1139-0343-BD7F-E4C3169A4932}"/>
                </a:ext>
              </a:extLst>
            </p:cNvPr>
            <p:cNvSpPr/>
            <p:nvPr/>
          </p:nvSpPr>
          <p:spPr>
            <a:xfrm>
              <a:off x="317500" y="317500"/>
              <a:ext cx="2122170" cy="5334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606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6" name="PFE element 140">
            <a:extLst>
              <a:ext uri="{FF2B5EF4-FFF2-40B4-BE49-F238E27FC236}">
                <a16:creationId xmlns:a16="http://schemas.microsoft.com/office/drawing/2014/main" id="{129C8566-15A0-8044-9808-616742D070F1}"/>
              </a:ext>
            </a:extLst>
          </p:cNvPr>
          <p:cNvPicPr>
            <a:picLocks/>
          </p:cNvPicPr>
          <p:nvPr/>
        </p:nvPicPr>
        <p:blipFill>
          <a:blip r:embed="rId4"/>
          <a:stretch>
            <a:fillRect/>
          </a:stretch>
        </p:blipFill>
        <p:spPr>
          <a:xfrm>
            <a:off x="1534915" y="3097605"/>
            <a:ext cx="1691640" cy="422910"/>
          </a:xfrm>
          <a:prstGeom prst="rect">
            <a:avLst/>
          </a:prstGeom>
        </p:spPr>
      </p:pic>
      <p:pic>
        <p:nvPicPr>
          <p:cNvPr id="20" name="PFE element 141">
            <a:extLst>
              <a:ext uri="{FF2B5EF4-FFF2-40B4-BE49-F238E27FC236}">
                <a16:creationId xmlns:a16="http://schemas.microsoft.com/office/drawing/2014/main" id="{30526AED-1380-504E-8981-7FF73B2275C5}"/>
              </a:ext>
            </a:extLst>
          </p:cNvPr>
          <p:cNvPicPr>
            <a:picLocks/>
          </p:cNvPicPr>
          <p:nvPr/>
        </p:nvPicPr>
        <p:blipFill>
          <a:blip r:embed="rId5"/>
          <a:stretch>
            <a:fillRect/>
          </a:stretch>
        </p:blipFill>
        <p:spPr>
          <a:xfrm>
            <a:off x="393192" y="1802169"/>
            <a:ext cx="7772400" cy="1207770"/>
          </a:xfrm>
          <a:prstGeom prst="rect">
            <a:avLst/>
          </a:prstGeom>
        </p:spPr>
      </p:pic>
      <p:pic>
        <p:nvPicPr>
          <p:cNvPr id="6" name="Picture 5">
            <a:extLst>
              <a:ext uri="{FF2B5EF4-FFF2-40B4-BE49-F238E27FC236}">
                <a16:creationId xmlns:a16="http://schemas.microsoft.com/office/drawing/2014/main" id="{8A5EDA8B-D233-E447-B63E-EBCF10C71B8D}"/>
              </a:ext>
            </a:extLst>
          </p:cNvPr>
          <p:cNvPicPr>
            <a:picLocks noChangeAspect="1"/>
          </p:cNvPicPr>
          <p:nvPr/>
        </p:nvPicPr>
        <p:blipFill>
          <a:blip r:embed="rId6"/>
          <a:srcRect/>
          <a:stretch/>
        </p:blipFill>
        <p:spPr>
          <a:xfrm>
            <a:off x="1569263" y="3783677"/>
            <a:ext cx="1697155" cy="2197246"/>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7" name="Picture 6">
            <a:extLst>
              <a:ext uri="{FF2B5EF4-FFF2-40B4-BE49-F238E27FC236}">
                <a16:creationId xmlns:a16="http://schemas.microsoft.com/office/drawing/2014/main" id="{DAE73104-7E88-5341-BD82-5342B08B0138}"/>
              </a:ext>
            </a:extLst>
          </p:cNvPr>
          <p:cNvPicPr>
            <a:picLocks noChangeAspect="1"/>
          </p:cNvPicPr>
          <p:nvPr/>
        </p:nvPicPr>
        <p:blipFill>
          <a:blip r:embed="rId7"/>
          <a:srcRect/>
          <a:stretch/>
        </p:blipFill>
        <p:spPr>
          <a:xfrm>
            <a:off x="3723422" y="3783677"/>
            <a:ext cx="1697155" cy="2197246"/>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10" name="Picture 9">
            <a:extLst>
              <a:ext uri="{FF2B5EF4-FFF2-40B4-BE49-F238E27FC236}">
                <a16:creationId xmlns:a16="http://schemas.microsoft.com/office/drawing/2014/main" id="{55A7785D-DD57-064F-99FE-8EF7BDB41F81}"/>
              </a:ext>
            </a:extLst>
          </p:cNvPr>
          <p:cNvPicPr>
            <a:picLocks noChangeAspect="1"/>
          </p:cNvPicPr>
          <p:nvPr/>
        </p:nvPicPr>
        <p:blipFill>
          <a:blip r:embed="rId8"/>
          <a:stretch>
            <a:fillRect/>
          </a:stretch>
        </p:blipFill>
        <p:spPr>
          <a:xfrm>
            <a:off x="3384331" y="3920019"/>
            <a:ext cx="5906814" cy="1943031"/>
          </a:xfrm>
          <a:prstGeom prst="rect">
            <a:avLst/>
          </a:prstGeom>
          <a:effectLst>
            <a:outerShdw blurRad="50800" dist="50800" dir="5400000" sx="1000" sy="1000" algn="ctr" rotWithShape="0">
              <a:srgbClr val="000000"/>
            </a:outerShdw>
          </a:effectLst>
        </p:spPr>
      </p:pic>
      <p:pic>
        <p:nvPicPr>
          <p:cNvPr id="24" name="PFE element 145">
            <a:extLst>
              <a:ext uri="{FF2B5EF4-FFF2-40B4-BE49-F238E27FC236}">
                <a16:creationId xmlns:a16="http://schemas.microsoft.com/office/drawing/2014/main" id="{7F5E8704-EC18-704B-961F-99F5FDCA5EC7}"/>
              </a:ext>
            </a:extLst>
          </p:cNvPr>
          <p:cNvPicPr>
            <a:picLocks/>
          </p:cNvPicPr>
          <p:nvPr/>
        </p:nvPicPr>
        <p:blipFill>
          <a:blip r:embed="rId9"/>
          <a:stretch>
            <a:fillRect/>
          </a:stretch>
        </p:blipFill>
        <p:spPr>
          <a:xfrm>
            <a:off x="3670002" y="3076032"/>
            <a:ext cx="1805940" cy="445770"/>
          </a:xfrm>
          <a:prstGeom prst="rect">
            <a:avLst/>
          </a:prstGeom>
        </p:spPr>
      </p:pic>
      <p:pic>
        <p:nvPicPr>
          <p:cNvPr id="26" name="PFE element 146">
            <a:extLst>
              <a:ext uri="{FF2B5EF4-FFF2-40B4-BE49-F238E27FC236}">
                <a16:creationId xmlns:a16="http://schemas.microsoft.com/office/drawing/2014/main" id="{FED44584-3EB7-F84A-AF2F-CDC859EE62B7}"/>
              </a:ext>
            </a:extLst>
          </p:cNvPr>
          <p:cNvPicPr>
            <a:picLocks/>
          </p:cNvPicPr>
          <p:nvPr/>
        </p:nvPicPr>
        <p:blipFill>
          <a:blip r:embed="rId10"/>
          <a:stretch>
            <a:fillRect/>
          </a:stretch>
        </p:blipFill>
        <p:spPr>
          <a:xfrm>
            <a:off x="5656229" y="3072985"/>
            <a:ext cx="2122170" cy="533400"/>
          </a:xfrm>
          <a:prstGeom prst="rect">
            <a:avLst/>
          </a:prstGeom>
        </p:spPr>
      </p:pic>
      <p:sp>
        <p:nvSpPr>
          <p:cNvPr id="3" name="Rectangle 2">
            <a:extLst>
              <a:ext uri="{FF2B5EF4-FFF2-40B4-BE49-F238E27FC236}">
                <a16:creationId xmlns:a16="http://schemas.microsoft.com/office/drawing/2014/main" id="{0E50361D-A3FC-5F4B-93CD-22721215D7B5}"/>
              </a:ext>
            </a:extLst>
          </p:cNvPr>
          <p:cNvSpPr/>
          <p:nvPr/>
        </p:nvSpPr>
        <p:spPr>
          <a:xfrm>
            <a:off x="1461861" y="3699557"/>
            <a:ext cx="6620593" cy="244899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7E07DFE-46D7-1E4C-B8EB-E4082B7AA252}"/>
              </a:ext>
            </a:extLst>
          </p:cNvPr>
          <p:cNvSpPr/>
          <p:nvPr/>
        </p:nvSpPr>
        <p:spPr>
          <a:xfrm>
            <a:off x="1461861" y="3079005"/>
            <a:ext cx="6137118" cy="54111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F3C5431-7008-854B-A0AF-B39F700716BF}"/>
              </a:ext>
            </a:extLst>
          </p:cNvPr>
          <p:cNvPicPr>
            <a:picLocks noChangeAspect="1"/>
          </p:cNvPicPr>
          <p:nvPr/>
        </p:nvPicPr>
        <p:blipFill>
          <a:blip r:embed="rId11"/>
          <a:srcRect/>
          <a:stretch/>
        </p:blipFill>
        <p:spPr>
          <a:xfrm>
            <a:off x="3384228" y="3158443"/>
            <a:ext cx="2381254" cy="2367219"/>
          </a:xfrm>
          <a:prstGeom prst="rect">
            <a:avLst/>
          </a:prstGeom>
        </p:spPr>
      </p:pic>
      <p:pic>
        <p:nvPicPr>
          <p:cNvPr id="28" name="PFE element 150">
            <a:extLst>
              <a:ext uri="{FF2B5EF4-FFF2-40B4-BE49-F238E27FC236}">
                <a16:creationId xmlns:a16="http://schemas.microsoft.com/office/drawing/2014/main" id="{CF0A9FA5-634B-E74C-93E1-03EFFAE1FDBD}"/>
              </a:ext>
            </a:extLst>
          </p:cNvPr>
          <p:cNvPicPr>
            <a:picLocks/>
          </p:cNvPicPr>
          <p:nvPr/>
        </p:nvPicPr>
        <p:blipFill>
          <a:blip r:embed="rId12"/>
          <a:stretch>
            <a:fillRect/>
          </a:stretch>
        </p:blipFill>
        <p:spPr>
          <a:xfrm>
            <a:off x="2007870" y="5712787"/>
            <a:ext cx="5128260" cy="640080"/>
          </a:xfrm>
          <a:prstGeom prst="rect">
            <a:avLst/>
          </a:prstGeom>
        </p:spPr>
      </p:pic>
    </p:spTree>
    <p:extLst>
      <p:ext uri="{BB962C8B-B14F-4D97-AF65-F5344CB8AC3E}">
        <p14:creationId xmlns:p14="http://schemas.microsoft.com/office/powerpoint/2010/main" val="4022372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438170D-618F-5D48-ACBA-07854D66F3EF}"/>
              </a:ext>
            </a:extLst>
          </p:cNvPr>
          <p:cNvSpPr/>
          <p:nvPr/>
        </p:nvSpPr>
        <p:spPr>
          <a:xfrm>
            <a:off x="6744806" y="3294205"/>
            <a:ext cx="1038745" cy="62606"/>
          </a:xfrm>
          <a:prstGeom prst="rect">
            <a:avLst/>
          </a:prstGeom>
          <a:solidFill>
            <a:srgbClr val="005B89"/>
          </a:solidFill>
          <a:ln>
            <a:solidFill>
              <a:srgbClr val="005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fehide6" hidden="1">
            <a:extLst>
              <a:ext uri="{FF2B5EF4-FFF2-40B4-BE49-F238E27FC236}">
                <a16:creationId xmlns:a16="http://schemas.microsoft.com/office/drawing/2014/main" id="{4C7FB1E0-73C2-894D-96B9-B834311D23D9}"/>
              </a:ext>
            </a:extLst>
          </p:cNvPr>
          <p:cNvSpPr txBox="1">
            <a:spLocks/>
          </p:cNvSpPr>
          <p:nvPr/>
        </p:nvSpPr>
        <p:spPr>
          <a:xfrm>
            <a:off x="3800800"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3. </a:t>
            </a:r>
            <a:r>
              <a:rPr lang="en-US" sz="1800" dirty="0"/>
              <a:t>Doesn’t like sports</a:t>
            </a:r>
          </a:p>
        </p:txBody>
      </p:sp>
      <p:grpSp>
        <p:nvGrpSpPr>
          <p:cNvPr id="7" name="Group 6">
            <a:extLst>
              <a:ext uri="{FF2B5EF4-FFF2-40B4-BE49-F238E27FC236}">
                <a16:creationId xmlns:a16="http://schemas.microsoft.com/office/drawing/2014/main" id="{227A565B-74FE-BB48-AF46-8E541D902ED7}"/>
              </a:ext>
            </a:extLst>
          </p:cNvPr>
          <p:cNvGrpSpPr/>
          <p:nvPr/>
        </p:nvGrpSpPr>
        <p:grpSpPr>
          <a:xfrm>
            <a:off x="3795059" y="3696107"/>
            <a:ext cx="1615440" cy="647700"/>
            <a:chOff x="317500" y="317500"/>
            <a:chExt cx="1615440" cy="647700"/>
          </a:xfrm>
        </p:grpSpPr>
        <p:pic>
          <p:nvPicPr>
            <p:cNvPr id="5" name="PFE element 6">
              <a:extLst>
                <a:ext uri="{FF2B5EF4-FFF2-40B4-BE49-F238E27FC236}">
                  <a16:creationId xmlns:a16="http://schemas.microsoft.com/office/drawing/2014/main" id="{B8413508-E8AC-9944-AFD6-6EFCCD9F672E}"/>
                </a:ext>
              </a:extLst>
            </p:cNvPr>
            <p:cNvPicPr>
              <a:picLocks/>
            </p:cNvPicPr>
            <p:nvPr/>
          </p:nvPicPr>
          <p:blipFill>
            <a:blip r:embed="rId3"/>
            <a:stretch>
              <a:fillRect/>
            </a:stretch>
          </p:blipFill>
          <p:spPr>
            <a:xfrm>
              <a:off x="317500" y="317500"/>
              <a:ext cx="1615440" cy="647700"/>
            </a:xfrm>
            <a:prstGeom prst="rect">
              <a:avLst/>
            </a:prstGeom>
          </p:spPr>
        </p:pic>
        <p:sp>
          <p:nvSpPr>
            <p:cNvPr id="6" name="Shape_2">
              <a:extLst>
                <a:ext uri="{FF2B5EF4-FFF2-40B4-BE49-F238E27FC236}">
                  <a16:creationId xmlns:a16="http://schemas.microsoft.com/office/drawing/2014/main" id="{B621080C-B125-A14D-95E4-0EE3CD22B36D}"/>
                </a:ext>
              </a:extLst>
            </p:cNvPr>
            <p:cNvSpPr/>
            <p:nvPr/>
          </p:nvSpPr>
          <p:spPr>
            <a:xfrm>
              <a:off x="317500" y="317500"/>
              <a:ext cx="1615440" cy="647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pfehide7" hidden="1">
            <a:extLst>
              <a:ext uri="{FF2B5EF4-FFF2-40B4-BE49-F238E27FC236}">
                <a16:creationId xmlns:a16="http://schemas.microsoft.com/office/drawing/2014/main" id="{3AC8630A-E456-4946-BC18-F263DD899886}"/>
              </a:ext>
            </a:extLst>
          </p:cNvPr>
          <p:cNvSpPr txBox="1">
            <a:spLocks/>
          </p:cNvSpPr>
          <p:nvPr/>
        </p:nvSpPr>
        <p:spPr>
          <a:xfrm>
            <a:off x="2200600"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2. </a:t>
            </a:r>
            <a:r>
              <a:rPr lang="en-US" sz="1800" dirty="0"/>
              <a:t>Loves </a:t>
            </a:r>
            <a:br>
              <a:rPr lang="en-US" sz="1800" dirty="0"/>
            </a:br>
            <a:r>
              <a:rPr lang="en-US" sz="1800" dirty="0"/>
              <a:t>to read</a:t>
            </a:r>
          </a:p>
        </p:txBody>
      </p:sp>
      <p:grpSp>
        <p:nvGrpSpPr>
          <p:cNvPr id="11" name="Group 10">
            <a:extLst>
              <a:ext uri="{FF2B5EF4-FFF2-40B4-BE49-F238E27FC236}">
                <a16:creationId xmlns:a16="http://schemas.microsoft.com/office/drawing/2014/main" id="{8CD2C171-DF85-FE4D-8711-3D249701765A}"/>
              </a:ext>
            </a:extLst>
          </p:cNvPr>
          <p:cNvGrpSpPr/>
          <p:nvPr/>
        </p:nvGrpSpPr>
        <p:grpSpPr>
          <a:xfrm>
            <a:off x="2196764" y="3696107"/>
            <a:ext cx="1611630" cy="647700"/>
            <a:chOff x="317500" y="317500"/>
            <a:chExt cx="1611630" cy="647700"/>
          </a:xfrm>
        </p:grpSpPr>
        <p:pic>
          <p:nvPicPr>
            <p:cNvPr id="9" name="PFE element 7">
              <a:extLst>
                <a:ext uri="{FF2B5EF4-FFF2-40B4-BE49-F238E27FC236}">
                  <a16:creationId xmlns:a16="http://schemas.microsoft.com/office/drawing/2014/main" id="{84381420-A0A5-A546-91B1-4C29B58608DD}"/>
                </a:ext>
              </a:extLst>
            </p:cNvPr>
            <p:cNvPicPr>
              <a:picLocks/>
            </p:cNvPicPr>
            <p:nvPr/>
          </p:nvPicPr>
          <p:blipFill>
            <a:blip r:embed="rId4"/>
            <a:stretch>
              <a:fillRect/>
            </a:stretch>
          </p:blipFill>
          <p:spPr>
            <a:xfrm>
              <a:off x="317500" y="317500"/>
              <a:ext cx="1611630" cy="647700"/>
            </a:xfrm>
            <a:prstGeom prst="rect">
              <a:avLst/>
            </a:prstGeom>
          </p:spPr>
        </p:pic>
        <p:sp>
          <p:nvSpPr>
            <p:cNvPr id="10" name="Shape_3">
              <a:extLst>
                <a:ext uri="{FF2B5EF4-FFF2-40B4-BE49-F238E27FC236}">
                  <a16:creationId xmlns:a16="http://schemas.microsoft.com/office/drawing/2014/main" id="{48C92304-7AF7-9D4B-8BA7-4426B24227EE}"/>
                </a:ext>
              </a:extLst>
            </p:cNvPr>
            <p:cNvSpPr/>
            <p:nvPr/>
          </p:nvSpPr>
          <p:spPr>
            <a:xfrm>
              <a:off x="317500" y="317500"/>
              <a:ext cx="1611630" cy="647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fehide8" hidden="1">
            <a:extLst>
              <a:ext uri="{FF2B5EF4-FFF2-40B4-BE49-F238E27FC236}">
                <a16:creationId xmlns:a16="http://schemas.microsoft.com/office/drawing/2014/main" id="{8D5C162F-A381-274A-AD86-E22381F28BB6}"/>
              </a:ext>
            </a:extLst>
          </p:cNvPr>
          <p:cNvSpPr txBox="1">
            <a:spLocks/>
          </p:cNvSpPr>
          <p:nvPr/>
        </p:nvSpPr>
        <p:spPr>
          <a:xfrm>
            <a:off x="518755"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1. </a:t>
            </a:r>
            <a:r>
              <a:rPr lang="en-US" sz="1800" dirty="0"/>
              <a:t>Tall</a:t>
            </a:r>
          </a:p>
        </p:txBody>
      </p:sp>
      <p:grpSp>
        <p:nvGrpSpPr>
          <p:cNvPr id="16" name="Group 15">
            <a:extLst>
              <a:ext uri="{FF2B5EF4-FFF2-40B4-BE49-F238E27FC236}">
                <a16:creationId xmlns:a16="http://schemas.microsoft.com/office/drawing/2014/main" id="{AA0F0A66-5A6D-C74A-AEC0-CA77BA6094C2}"/>
              </a:ext>
            </a:extLst>
          </p:cNvPr>
          <p:cNvGrpSpPr/>
          <p:nvPr/>
        </p:nvGrpSpPr>
        <p:grpSpPr>
          <a:xfrm>
            <a:off x="520634" y="3696107"/>
            <a:ext cx="1600200" cy="647700"/>
            <a:chOff x="317500" y="317500"/>
            <a:chExt cx="1600200" cy="647700"/>
          </a:xfrm>
        </p:grpSpPr>
        <p:pic>
          <p:nvPicPr>
            <p:cNvPr id="14" name="PFE element 8">
              <a:extLst>
                <a:ext uri="{FF2B5EF4-FFF2-40B4-BE49-F238E27FC236}">
                  <a16:creationId xmlns:a16="http://schemas.microsoft.com/office/drawing/2014/main" id="{2D4841DF-4D34-B147-9A49-6C04E81DCF6B}"/>
                </a:ext>
              </a:extLst>
            </p:cNvPr>
            <p:cNvPicPr>
              <a:picLocks/>
            </p:cNvPicPr>
            <p:nvPr/>
          </p:nvPicPr>
          <p:blipFill>
            <a:blip r:embed="rId5"/>
            <a:stretch>
              <a:fillRect/>
            </a:stretch>
          </p:blipFill>
          <p:spPr>
            <a:xfrm>
              <a:off x="317500" y="317500"/>
              <a:ext cx="1600200" cy="647700"/>
            </a:xfrm>
            <a:prstGeom prst="rect">
              <a:avLst/>
            </a:prstGeom>
          </p:spPr>
        </p:pic>
        <p:sp>
          <p:nvSpPr>
            <p:cNvPr id="15" name="Shape_4">
              <a:extLst>
                <a:ext uri="{FF2B5EF4-FFF2-40B4-BE49-F238E27FC236}">
                  <a16:creationId xmlns:a16="http://schemas.microsoft.com/office/drawing/2014/main" id="{6D36BCEC-0301-CE43-A23E-BF2DEF913977}"/>
                </a:ext>
              </a:extLst>
            </p:cNvPr>
            <p:cNvSpPr/>
            <p:nvPr/>
          </p:nvSpPr>
          <p:spPr>
            <a:xfrm>
              <a:off x="317500" y="317500"/>
              <a:ext cx="1600200" cy="647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pfehide9" hidden="1">
            <a:extLst>
              <a:ext uri="{FF2B5EF4-FFF2-40B4-BE49-F238E27FC236}">
                <a16:creationId xmlns:a16="http://schemas.microsoft.com/office/drawing/2014/main" id="{565FD301-AF5A-EE44-80A0-AFB2ECAEBD5F}"/>
              </a:ext>
            </a:extLst>
          </p:cNvPr>
          <p:cNvSpPr txBox="1">
            <a:spLocks/>
          </p:cNvSpPr>
          <p:nvPr/>
        </p:nvSpPr>
        <p:spPr>
          <a:xfrm>
            <a:off x="5433658"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4. </a:t>
            </a:r>
            <a:r>
              <a:rPr lang="en-US" sz="1800" dirty="0"/>
              <a:t>Curly Hair</a:t>
            </a:r>
          </a:p>
        </p:txBody>
      </p:sp>
      <p:grpSp>
        <p:nvGrpSpPr>
          <p:cNvPr id="20" name="Group 19">
            <a:extLst>
              <a:ext uri="{FF2B5EF4-FFF2-40B4-BE49-F238E27FC236}">
                <a16:creationId xmlns:a16="http://schemas.microsoft.com/office/drawing/2014/main" id="{B586E665-34F8-BD45-B3FC-899462058097}"/>
              </a:ext>
            </a:extLst>
          </p:cNvPr>
          <p:cNvGrpSpPr/>
          <p:nvPr/>
        </p:nvGrpSpPr>
        <p:grpSpPr>
          <a:xfrm>
            <a:off x="5435536" y="3696107"/>
            <a:ext cx="1600200" cy="647700"/>
            <a:chOff x="317500" y="317500"/>
            <a:chExt cx="1600200" cy="647700"/>
          </a:xfrm>
        </p:grpSpPr>
        <p:pic>
          <p:nvPicPr>
            <p:cNvPr id="18" name="PFE element 9">
              <a:extLst>
                <a:ext uri="{FF2B5EF4-FFF2-40B4-BE49-F238E27FC236}">
                  <a16:creationId xmlns:a16="http://schemas.microsoft.com/office/drawing/2014/main" id="{48F4CA59-B9EC-7946-B986-C5EEFEDA1C2A}"/>
                </a:ext>
              </a:extLst>
            </p:cNvPr>
            <p:cNvPicPr>
              <a:picLocks/>
            </p:cNvPicPr>
            <p:nvPr/>
          </p:nvPicPr>
          <p:blipFill>
            <a:blip r:embed="rId6"/>
            <a:stretch>
              <a:fillRect/>
            </a:stretch>
          </p:blipFill>
          <p:spPr>
            <a:xfrm>
              <a:off x="317500" y="317500"/>
              <a:ext cx="1600200" cy="647700"/>
            </a:xfrm>
            <a:prstGeom prst="rect">
              <a:avLst/>
            </a:prstGeom>
          </p:spPr>
        </p:pic>
        <p:sp>
          <p:nvSpPr>
            <p:cNvPr id="19" name="Shape_5">
              <a:extLst>
                <a:ext uri="{FF2B5EF4-FFF2-40B4-BE49-F238E27FC236}">
                  <a16:creationId xmlns:a16="http://schemas.microsoft.com/office/drawing/2014/main" id="{0EC0ECD5-A128-5847-A3CF-3DA0A97615F7}"/>
                </a:ext>
              </a:extLst>
            </p:cNvPr>
            <p:cNvSpPr/>
            <p:nvPr/>
          </p:nvSpPr>
          <p:spPr>
            <a:xfrm>
              <a:off x="317500" y="317500"/>
              <a:ext cx="1600200" cy="647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fehide10" hidden="1">
            <a:extLst>
              <a:ext uri="{FF2B5EF4-FFF2-40B4-BE49-F238E27FC236}">
                <a16:creationId xmlns:a16="http://schemas.microsoft.com/office/drawing/2014/main" id="{155EF19D-1590-8245-BFA6-D49E03C84766}"/>
              </a:ext>
            </a:extLst>
          </p:cNvPr>
          <p:cNvSpPr txBox="1">
            <a:spLocks/>
          </p:cNvSpPr>
          <p:nvPr/>
        </p:nvSpPr>
        <p:spPr>
          <a:xfrm>
            <a:off x="7148158"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5. </a:t>
            </a:r>
            <a:r>
              <a:rPr lang="en-US" sz="1800" dirty="0"/>
              <a:t>Friendly</a:t>
            </a:r>
          </a:p>
        </p:txBody>
      </p:sp>
      <p:grpSp>
        <p:nvGrpSpPr>
          <p:cNvPr id="40" name="Group 39">
            <a:extLst>
              <a:ext uri="{FF2B5EF4-FFF2-40B4-BE49-F238E27FC236}">
                <a16:creationId xmlns:a16="http://schemas.microsoft.com/office/drawing/2014/main" id="{0C53EB7E-E357-FF47-B54B-3E9758FE23D9}"/>
              </a:ext>
            </a:extLst>
          </p:cNvPr>
          <p:cNvGrpSpPr/>
          <p:nvPr/>
        </p:nvGrpSpPr>
        <p:grpSpPr>
          <a:xfrm>
            <a:off x="7150036" y="3696107"/>
            <a:ext cx="1600200" cy="647700"/>
            <a:chOff x="317500" y="317500"/>
            <a:chExt cx="1600200" cy="647700"/>
          </a:xfrm>
        </p:grpSpPr>
        <p:pic>
          <p:nvPicPr>
            <p:cNvPr id="38" name="PFE element 10">
              <a:extLst>
                <a:ext uri="{FF2B5EF4-FFF2-40B4-BE49-F238E27FC236}">
                  <a16:creationId xmlns:a16="http://schemas.microsoft.com/office/drawing/2014/main" id="{74340688-4411-3642-BD67-7971529B0019}"/>
                </a:ext>
              </a:extLst>
            </p:cNvPr>
            <p:cNvPicPr>
              <a:picLocks/>
            </p:cNvPicPr>
            <p:nvPr/>
          </p:nvPicPr>
          <p:blipFill>
            <a:blip r:embed="rId7"/>
            <a:stretch>
              <a:fillRect/>
            </a:stretch>
          </p:blipFill>
          <p:spPr>
            <a:xfrm>
              <a:off x="317500" y="317500"/>
              <a:ext cx="1600200" cy="647700"/>
            </a:xfrm>
            <a:prstGeom prst="rect">
              <a:avLst/>
            </a:prstGeom>
          </p:spPr>
        </p:pic>
        <p:sp>
          <p:nvSpPr>
            <p:cNvPr id="39" name="Shape_6">
              <a:extLst>
                <a:ext uri="{FF2B5EF4-FFF2-40B4-BE49-F238E27FC236}">
                  <a16:creationId xmlns:a16="http://schemas.microsoft.com/office/drawing/2014/main" id="{37DDDD9A-A595-6040-BBED-8C72DBE177AF}"/>
                </a:ext>
              </a:extLst>
            </p:cNvPr>
            <p:cNvSpPr/>
            <p:nvPr/>
          </p:nvSpPr>
          <p:spPr>
            <a:xfrm>
              <a:off x="317500" y="317500"/>
              <a:ext cx="1600200" cy="647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fehide11" hidden="1">
            <a:extLst>
              <a:ext uri="{FF2B5EF4-FFF2-40B4-BE49-F238E27FC236}">
                <a16:creationId xmlns:a16="http://schemas.microsoft.com/office/drawing/2014/main" id="{5E40599F-1DC9-F142-8612-E93ADE1794DE}"/>
              </a:ext>
            </a:extLst>
          </p:cNvPr>
          <p:cNvSpPr txBox="1">
            <a:spLocks/>
          </p:cNvSpPr>
          <p:nvPr/>
        </p:nvSpPr>
        <p:spPr>
          <a:xfrm>
            <a:off x="518755" y="5688602"/>
            <a:ext cx="1603957"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OUTSIDE</a:t>
            </a:r>
            <a:endParaRPr lang="en-US" dirty="0">
              <a:solidFill>
                <a:srgbClr val="84BD00"/>
              </a:solidFill>
            </a:endParaRPr>
          </a:p>
        </p:txBody>
      </p:sp>
      <p:grpSp>
        <p:nvGrpSpPr>
          <p:cNvPr id="44" name="Group 43">
            <a:extLst>
              <a:ext uri="{FF2B5EF4-FFF2-40B4-BE49-F238E27FC236}">
                <a16:creationId xmlns:a16="http://schemas.microsoft.com/office/drawing/2014/main" id="{B7341FD5-CCB2-F34F-BA5B-D8E7425041EE}"/>
              </a:ext>
            </a:extLst>
          </p:cNvPr>
          <p:cNvGrpSpPr/>
          <p:nvPr/>
        </p:nvGrpSpPr>
        <p:grpSpPr>
          <a:xfrm>
            <a:off x="520634" y="5690137"/>
            <a:ext cx="1600200" cy="457200"/>
            <a:chOff x="317500" y="317500"/>
            <a:chExt cx="1600200" cy="457200"/>
          </a:xfrm>
        </p:grpSpPr>
        <p:pic>
          <p:nvPicPr>
            <p:cNvPr id="42" name="PFE element 11">
              <a:extLst>
                <a:ext uri="{FF2B5EF4-FFF2-40B4-BE49-F238E27FC236}">
                  <a16:creationId xmlns:a16="http://schemas.microsoft.com/office/drawing/2014/main" id="{5787AFB2-DDD3-4740-AAB4-C5AB7DF9BA2B}"/>
                </a:ext>
              </a:extLst>
            </p:cNvPr>
            <p:cNvPicPr>
              <a:picLocks/>
            </p:cNvPicPr>
            <p:nvPr/>
          </p:nvPicPr>
          <p:blipFill>
            <a:blip r:embed="rId8"/>
            <a:stretch>
              <a:fillRect/>
            </a:stretch>
          </p:blipFill>
          <p:spPr>
            <a:xfrm>
              <a:off x="317500" y="317500"/>
              <a:ext cx="1600200" cy="457200"/>
            </a:xfrm>
            <a:prstGeom prst="rect">
              <a:avLst/>
            </a:prstGeom>
          </p:spPr>
        </p:pic>
        <p:sp>
          <p:nvSpPr>
            <p:cNvPr id="43" name="Shape_7">
              <a:extLst>
                <a:ext uri="{FF2B5EF4-FFF2-40B4-BE49-F238E27FC236}">
                  <a16:creationId xmlns:a16="http://schemas.microsoft.com/office/drawing/2014/main" id="{15BFE3EA-FF7C-6546-ABCB-0C6E4AB4D0F3}"/>
                </a:ext>
              </a:extLst>
            </p:cNvPr>
            <p:cNvSpPr/>
            <p:nvPr/>
          </p:nvSpPr>
          <p:spPr>
            <a:xfrm>
              <a:off x="317500" y="317500"/>
              <a:ext cx="1600200" cy="457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pfehide12" hidden="1">
            <a:extLst>
              <a:ext uri="{FF2B5EF4-FFF2-40B4-BE49-F238E27FC236}">
                <a16:creationId xmlns:a16="http://schemas.microsoft.com/office/drawing/2014/main" id="{6812F988-83F6-C240-8E81-2B1A7C456686}"/>
              </a:ext>
            </a:extLst>
          </p:cNvPr>
          <p:cNvSpPr txBox="1">
            <a:spLocks/>
          </p:cNvSpPr>
          <p:nvPr/>
        </p:nvSpPr>
        <p:spPr>
          <a:xfrm>
            <a:off x="2216924" y="5688602"/>
            <a:ext cx="1429405"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INSIDE</a:t>
            </a:r>
            <a:endParaRPr lang="en-US" dirty="0">
              <a:solidFill>
                <a:srgbClr val="84BD00"/>
              </a:solidFill>
            </a:endParaRPr>
          </a:p>
        </p:txBody>
      </p:sp>
      <p:grpSp>
        <p:nvGrpSpPr>
          <p:cNvPr id="48" name="Group 47">
            <a:extLst>
              <a:ext uri="{FF2B5EF4-FFF2-40B4-BE49-F238E27FC236}">
                <a16:creationId xmlns:a16="http://schemas.microsoft.com/office/drawing/2014/main" id="{D70D1746-BAE1-934D-83D4-FA1B14F5D90A}"/>
              </a:ext>
            </a:extLst>
          </p:cNvPr>
          <p:cNvGrpSpPr/>
          <p:nvPr/>
        </p:nvGrpSpPr>
        <p:grpSpPr>
          <a:xfrm>
            <a:off x="2219156" y="5690137"/>
            <a:ext cx="1424940" cy="457200"/>
            <a:chOff x="317500" y="317500"/>
            <a:chExt cx="1424940" cy="457200"/>
          </a:xfrm>
        </p:grpSpPr>
        <p:pic>
          <p:nvPicPr>
            <p:cNvPr id="46" name="PFE element 12">
              <a:extLst>
                <a:ext uri="{FF2B5EF4-FFF2-40B4-BE49-F238E27FC236}">
                  <a16:creationId xmlns:a16="http://schemas.microsoft.com/office/drawing/2014/main" id="{A1CD843D-7CDF-C148-9CE1-2A03B6FA5E04}"/>
                </a:ext>
              </a:extLst>
            </p:cNvPr>
            <p:cNvPicPr>
              <a:picLocks/>
            </p:cNvPicPr>
            <p:nvPr/>
          </p:nvPicPr>
          <p:blipFill>
            <a:blip r:embed="rId9"/>
            <a:stretch>
              <a:fillRect/>
            </a:stretch>
          </p:blipFill>
          <p:spPr>
            <a:xfrm>
              <a:off x="317500" y="317500"/>
              <a:ext cx="1424940" cy="457200"/>
            </a:xfrm>
            <a:prstGeom prst="rect">
              <a:avLst/>
            </a:prstGeom>
          </p:spPr>
        </p:pic>
        <p:sp>
          <p:nvSpPr>
            <p:cNvPr id="47" name="Shape_8">
              <a:extLst>
                <a:ext uri="{FF2B5EF4-FFF2-40B4-BE49-F238E27FC236}">
                  <a16:creationId xmlns:a16="http://schemas.microsoft.com/office/drawing/2014/main" id="{185D35CE-5CE8-454F-A45F-F07E98B70E08}"/>
                </a:ext>
              </a:extLst>
            </p:cNvPr>
            <p:cNvSpPr/>
            <p:nvPr/>
          </p:nvSpPr>
          <p:spPr>
            <a:xfrm>
              <a:off x="317500" y="317500"/>
              <a:ext cx="1424940" cy="457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pfehide13" hidden="1">
            <a:extLst>
              <a:ext uri="{FF2B5EF4-FFF2-40B4-BE49-F238E27FC236}">
                <a16:creationId xmlns:a16="http://schemas.microsoft.com/office/drawing/2014/main" id="{86F5BA08-DC00-E54C-BBAC-3EC1A8154C43}"/>
              </a:ext>
            </a:extLst>
          </p:cNvPr>
          <p:cNvSpPr txBox="1">
            <a:spLocks/>
          </p:cNvSpPr>
          <p:nvPr/>
        </p:nvSpPr>
        <p:spPr>
          <a:xfrm>
            <a:off x="3817122" y="5688602"/>
            <a:ext cx="1429405"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INSIDE</a:t>
            </a:r>
            <a:endParaRPr lang="en-US" dirty="0">
              <a:solidFill>
                <a:srgbClr val="84BD00"/>
              </a:solidFill>
            </a:endParaRPr>
          </a:p>
        </p:txBody>
      </p:sp>
      <p:grpSp>
        <p:nvGrpSpPr>
          <p:cNvPr id="52" name="Group 51">
            <a:extLst>
              <a:ext uri="{FF2B5EF4-FFF2-40B4-BE49-F238E27FC236}">
                <a16:creationId xmlns:a16="http://schemas.microsoft.com/office/drawing/2014/main" id="{EEA05F0A-1F86-9B48-B681-A2002CF6B489}"/>
              </a:ext>
            </a:extLst>
          </p:cNvPr>
          <p:cNvGrpSpPr/>
          <p:nvPr/>
        </p:nvGrpSpPr>
        <p:grpSpPr>
          <a:xfrm>
            <a:off x="3819354" y="5690137"/>
            <a:ext cx="1424940" cy="457200"/>
            <a:chOff x="317500" y="317500"/>
            <a:chExt cx="1424940" cy="457200"/>
          </a:xfrm>
        </p:grpSpPr>
        <p:pic>
          <p:nvPicPr>
            <p:cNvPr id="50" name="PFE element 13">
              <a:extLst>
                <a:ext uri="{FF2B5EF4-FFF2-40B4-BE49-F238E27FC236}">
                  <a16:creationId xmlns:a16="http://schemas.microsoft.com/office/drawing/2014/main" id="{01C0956F-851E-7E44-B3A8-DC414CB03676}"/>
                </a:ext>
              </a:extLst>
            </p:cNvPr>
            <p:cNvPicPr>
              <a:picLocks/>
            </p:cNvPicPr>
            <p:nvPr/>
          </p:nvPicPr>
          <p:blipFill>
            <a:blip r:embed="rId9"/>
            <a:stretch>
              <a:fillRect/>
            </a:stretch>
          </p:blipFill>
          <p:spPr>
            <a:xfrm>
              <a:off x="317500" y="317500"/>
              <a:ext cx="1424940" cy="457200"/>
            </a:xfrm>
            <a:prstGeom prst="rect">
              <a:avLst/>
            </a:prstGeom>
          </p:spPr>
        </p:pic>
        <p:sp>
          <p:nvSpPr>
            <p:cNvPr id="51" name="Shape_9">
              <a:extLst>
                <a:ext uri="{FF2B5EF4-FFF2-40B4-BE49-F238E27FC236}">
                  <a16:creationId xmlns:a16="http://schemas.microsoft.com/office/drawing/2014/main" id="{B5C8DF66-01C6-EC47-825B-5B34FF88F40D}"/>
                </a:ext>
              </a:extLst>
            </p:cNvPr>
            <p:cNvSpPr/>
            <p:nvPr/>
          </p:nvSpPr>
          <p:spPr>
            <a:xfrm>
              <a:off x="317500" y="317500"/>
              <a:ext cx="1424940" cy="457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pfehide14" hidden="1">
            <a:extLst>
              <a:ext uri="{FF2B5EF4-FFF2-40B4-BE49-F238E27FC236}">
                <a16:creationId xmlns:a16="http://schemas.microsoft.com/office/drawing/2014/main" id="{9C38C833-C3E5-7E4F-8262-E79E87F3EAC8}"/>
              </a:ext>
            </a:extLst>
          </p:cNvPr>
          <p:cNvSpPr txBox="1">
            <a:spLocks/>
          </p:cNvSpPr>
          <p:nvPr/>
        </p:nvSpPr>
        <p:spPr>
          <a:xfrm>
            <a:off x="5433655" y="5688602"/>
            <a:ext cx="1603957"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OUTSIDE</a:t>
            </a:r>
            <a:endParaRPr lang="en-US" dirty="0">
              <a:solidFill>
                <a:srgbClr val="84BD00"/>
              </a:solidFill>
            </a:endParaRPr>
          </a:p>
        </p:txBody>
      </p:sp>
      <p:grpSp>
        <p:nvGrpSpPr>
          <p:cNvPr id="56" name="Group 55">
            <a:extLst>
              <a:ext uri="{FF2B5EF4-FFF2-40B4-BE49-F238E27FC236}">
                <a16:creationId xmlns:a16="http://schemas.microsoft.com/office/drawing/2014/main" id="{7A75736A-4119-F340-ACD0-FE091C982A2C}"/>
              </a:ext>
            </a:extLst>
          </p:cNvPr>
          <p:cNvGrpSpPr/>
          <p:nvPr/>
        </p:nvGrpSpPr>
        <p:grpSpPr>
          <a:xfrm>
            <a:off x="5435534" y="5690137"/>
            <a:ext cx="1600200" cy="457200"/>
            <a:chOff x="317500" y="317500"/>
            <a:chExt cx="1600200" cy="457200"/>
          </a:xfrm>
        </p:grpSpPr>
        <p:pic>
          <p:nvPicPr>
            <p:cNvPr id="54" name="PFE element 14">
              <a:extLst>
                <a:ext uri="{FF2B5EF4-FFF2-40B4-BE49-F238E27FC236}">
                  <a16:creationId xmlns:a16="http://schemas.microsoft.com/office/drawing/2014/main" id="{D5C88A0B-FFAC-E547-B74E-B8F244AD16DF}"/>
                </a:ext>
              </a:extLst>
            </p:cNvPr>
            <p:cNvPicPr>
              <a:picLocks/>
            </p:cNvPicPr>
            <p:nvPr/>
          </p:nvPicPr>
          <p:blipFill>
            <a:blip r:embed="rId8"/>
            <a:stretch>
              <a:fillRect/>
            </a:stretch>
          </p:blipFill>
          <p:spPr>
            <a:xfrm>
              <a:off x="317500" y="317500"/>
              <a:ext cx="1600200" cy="457200"/>
            </a:xfrm>
            <a:prstGeom prst="rect">
              <a:avLst/>
            </a:prstGeom>
          </p:spPr>
        </p:pic>
        <p:sp>
          <p:nvSpPr>
            <p:cNvPr id="55" name="Shape_10">
              <a:extLst>
                <a:ext uri="{FF2B5EF4-FFF2-40B4-BE49-F238E27FC236}">
                  <a16:creationId xmlns:a16="http://schemas.microsoft.com/office/drawing/2014/main" id="{45148271-563F-8649-8E9F-A0419BAA4AA0}"/>
                </a:ext>
              </a:extLst>
            </p:cNvPr>
            <p:cNvSpPr/>
            <p:nvPr/>
          </p:nvSpPr>
          <p:spPr>
            <a:xfrm>
              <a:off x="317500" y="317500"/>
              <a:ext cx="1600200" cy="457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pfehide15" hidden="1">
            <a:extLst>
              <a:ext uri="{FF2B5EF4-FFF2-40B4-BE49-F238E27FC236}">
                <a16:creationId xmlns:a16="http://schemas.microsoft.com/office/drawing/2014/main" id="{4A2E3568-F71E-DE4D-8524-EDFDED4ACC05}"/>
              </a:ext>
            </a:extLst>
          </p:cNvPr>
          <p:cNvSpPr txBox="1">
            <a:spLocks/>
          </p:cNvSpPr>
          <p:nvPr/>
        </p:nvSpPr>
        <p:spPr>
          <a:xfrm>
            <a:off x="7082836" y="5688602"/>
            <a:ext cx="1429405"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INSIDE</a:t>
            </a:r>
            <a:endParaRPr lang="en-US" dirty="0">
              <a:solidFill>
                <a:srgbClr val="84BD00"/>
              </a:solidFill>
            </a:endParaRPr>
          </a:p>
        </p:txBody>
      </p:sp>
      <p:grpSp>
        <p:nvGrpSpPr>
          <p:cNvPr id="60" name="Group 59">
            <a:extLst>
              <a:ext uri="{FF2B5EF4-FFF2-40B4-BE49-F238E27FC236}">
                <a16:creationId xmlns:a16="http://schemas.microsoft.com/office/drawing/2014/main" id="{D77EE14D-C1A6-0F43-86E8-67356FC65841}"/>
              </a:ext>
            </a:extLst>
          </p:cNvPr>
          <p:cNvGrpSpPr/>
          <p:nvPr/>
        </p:nvGrpSpPr>
        <p:grpSpPr>
          <a:xfrm>
            <a:off x="7085068" y="5690137"/>
            <a:ext cx="1424940" cy="457200"/>
            <a:chOff x="317500" y="317500"/>
            <a:chExt cx="1424940" cy="457200"/>
          </a:xfrm>
        </p:grpSpPr>
        <p:pic>
          <p:nvPicPr>
            <p:cNvPr id="58" name="PFE element 15">
              <a:extLst>
                <a:ext uri="{FF2B5EF4-FFF2-40B4-BE49-F238E27FC236}">
                  <a16:creationId xmlns:a16="http://schemas.microsoft.com/office/drawing/2014/main" id="{DFDF808E-12C1-4E4B-B0DD-8F333D3D5D58}"/>
                </a:ext>
              </a:extLst>
            </p:cNvPr>
            <p:cNvPicPr>
              <a:picLocks/>
            </p:cNvPicPr>
            <p:nvPr/>
          </p:nvPicPr>
          <p:blipFill>
            <a:blip r:embed="rId10"/>
            <a:stretch>
              <a:fillRect/>
            </a:stretch>
          </p:blipFill>
          <p:spPr>
            <a:xfrm>
              <a:off x="317500" y="317500"/>
              <a:ext cx="1424940" cy="457200"/>
            </a:xfrm>
            <a:prstGeom prst="rect">
              <a:avLst/>
            </a:prstGeom>
          </p:spPr>
        </p:pic>
        <p:sp>
          <p:nvSpPr>
            <p:cNvPr id="59" name="Shape_11">
              <a:extLst>
                <a:ext uri="{FF2B5EF4-FFF2-40B4-BE49-F238E27FC236}">
                  <a16:creationId xmlns:a16="http://schemas.microsoft.com/office/drawing/2014/main" id="{D99497DC-EA27-A943-9366-B0E7390A03C7}"/>
                </a:ext>
              </a:extLst>
            </p:cNvPr>
            <p:cNvSpPr/>
            <p:nvPr/>
          </p:nvSpPr>
          <p:spPr>
            <a:xfrm>
              <a:off x="317500" y="317500"/>
              <a:ext cx="1424940" cy="457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C49A7378-4679-EA4B-9CEA-F16F66B16628}"/>
              </a:ext>
            </a:extLst>
          </p:cNvPr>
          <p:cNvPicPr>
            <a:picLocks noChangeAspect="1"/>
          </p:cNvPicPr>
          <p:nvPr/>
        </p:nvPicPr>
        <p:blipFill>
          <a:blip r:embed="rId11"/>
          <a:srcRect/>
          <a:stretch/>
        </p:blipFill>
        <p:spPr>
          <a:xfrm>
            <a:off x="2280169" y="4339101"/>
            <a:ext cx="1410088" cy="1168888"/>
          </a:xfrm>
          <a:prstGeom prst="rect">
            <a:avLst/>
          </a:prstGeom>
        </p:spPr>
      </p:pic>
      <p:pic>
        <p:nvPicPr>
          <p:cNvPr id="33" name="Picture 32">
            <a:extLst>
              <a:ext uri="{FF2B5EF4-FFF2-40B4-BE49-F238E27FC236}">
                <a16:creationId xmlns:a16="http://schemas.microsoft.com/office/drawing/2014/main" id="{4F59AA4B-E58A-2840-AB30-8173AA30AF47}"/>
              </a:ext>
            </a:extLst>
          </p:cNvPr>
          <p:cNvPicPr>
            <a:picLocks noChangeAspect="1"/>
          </p:cNvPicPr>
          <p:nvPr/>
        </p:nvPicPr>
        <p:blipFill>
          <a:blip r:embed="rId12"/>
          <a:srcRect/>
          <a:stretch/>
        </p:blipFill>
        <p:spPr>
          <a:xfrm>
            <a:off x="5540563" y="4337199"/>
            <a:ext cx="1429404" cy="1184900"/>
          </a:xfrm>
          <a:prstGeom prst="rect">
            <a:avLst/>
          </a:prstGeom>
        </p:spPr>
      </p:pic>
      <p:pic>
        <p:nvPicPr>
          <p:cNvPr id="34" name="Picture 33">
            <a:extLst>
              <a:ext uri="{FF2B5EF4-FFF2-40B4-BE49-F238E27FC236}">
                <a16:creationId xmlns:a16="http://schemas.microsoft.com/office/drawing/2014/main" id="{B97B73B6-C577-8C42-B210-120500740F39}"/>
              </a:ext>
            </a:extLst>
          </p:cNvPr>
          <p:cNvPicPr>
            <a:picLocks noChangeAspect="1"/>
          </p:cNvPicPr>
          <p:nvPr/>
        </p:nvPicPr>
        <p:blipFill>
          <a:blip r:embed="rId13"/>
          <a:srcRect/>
          <a:stretch/>
        </p:blipFill>
        <p:spPr>
          <a:xfrm>
            <a:off x="644325" y="4337199"/>
            <a:ext cx="1431328" cy="1186496"/>
          </a:xfrm>
          <a:prstGeom prst="rect">
            <a:avLst/>
          </a:prstGeom>
          <a:ln w="3175">
            <a:solidFill>
              <a:schemeClr val="bg1">
                <a:lumMod val="85000"/>
              </a:schemeClr>
            </a:solidFill>
          </a:ln>
        </p:spPr>
      </p:pic>
      <p:pic>
        <p:nvPicPr>
          <p:cNvPr id="35" name="Picture 34">
            <a:extLst>
              <a:ext uri="{FF2B5EF4-FFF2-40B4-BE49-F238E27FC236}">
                <a16:creationId xmlns:a16="http://schemas.microsoft.com/office/drawing/2014/main" id="{76D7FB72-9D74-074A-BDCC-D92D8C0860AD}"/>
              </a:ext>
            </a:extLst>
          </p:cNvPr>
          <p:cNvPicPr>
            <a:picLocks noChangeAspect="1"/>
          </p:cNvPicPr>
          <p:nvPr/>
        </p:nvPicPr>
        <p:blipFill>
          <a:blip r:embed="rId14"/>
          <a:srcRect/>
          <a:stretch/>
        </p:blipFill>
        <p:spPr>
          <a:xfrm>
            <a:off x="7155166" y="4337200"/>
            <a:ext cx="1470077" cy="1170790"/>
          </a:xfrm>
          <a:prstGeom prst="rect">
            <a:avLst/>
          </a:prstGeom>
        </p:spPr>
      </p:pic>
      <p:pic>
        <p:nvPicPr>
          <p:cNvPr id="36" name="Picture 35">
            <a:extLst>
              <a:ext uri="{FF2B5EF4-FFF2-40B4-BE49-F238E27FC236}">
                <a16:creationId xmlns:a16="http://schemas.microsoft.com/office/drawing/2014/main" id="{A15C9632-B854-F043-BEA1-20258CA6F691}"/>
              </a:ext>
            </a:extLst>
          </p:cNvPr>
          <p:cNvPicPr>
            <a:picLocks noChangeAspect="1"/>
          </p:cNvPicPr>
          <p:nvPr/>
        </p:nvPicPr>
        <p:blipFill>
          <a:blip r:embed="rId15"/>
          <a:srcRect/>
          <a:stretch/>
        </p:blipFill>
        <p:spPr>
          <a:xfrm>
            <a:off x="3912370" y="4337199"/>
            <a:ext cx="1431328" cy="1186496"/>
          </a:xfrm>
          <a:prstGeom prst="rect">
            <a:avLst/>
          </a:prstGeom>
        </p:spPr>
      </p:pic>
      <p:pic>
        <p:nvPicPr>
          <p:cNvPr id="62" name="PFE element 21">
            <a:extLst>
              <a:ext uri="{FF2B5EF4-FFF2-40B4-BE49-F238E27FC236}">
                <a16:creationId xmlns:a16="http://schemas.microsoft.com/office/drawing/2014/main" id="{04EAA49B-76CB-3B40-AD1A-7EF3624C0CCD}"/>
              </a:ext>
            </a:extLst>
          </p:cNvPr>
          <p:cNvPicPr>
            <a:picLocks/>
          </p:cNvPicPr>
          <p:nvPr/>
        </p:nvPicPr>
        <p:blipFill>
          <a:blip r:embed="rId16"/>
          <a:stretch>
            <a:fillRect/>
          </a:stretch>
        </p:blipFill>
        <p:spPr>
          <a:xfrm>
            <a:off x="393446" y="1804088"/>
            <a:ext cx="8496300" cy="1550670"/>
          </a:xfrm>
          <a:prstGeom prst="rect">
            <a:avLst/>
          </a:prstGeom>
        </p:spPr>
      </p:pic>
    </p:spTree>
    <p:extLst>
      <p:ext uri="{BB962C8B-B14F-4D97-AF65-F5344CB8AC3E}">
        <p14:creationId xmlns:p14="http://schemas.microsoft.com/office/powerpoint/2010/main" val="300192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3" grpId="0"/>
      <p:bldP spid="24" grpId="0"/>
      <p:bldP spid="25" grpId="0"/>
      <p:bldP spid="26" grpId="0"/>
      <p:bldP spid="27" grpId="0"/>
      <p:bldP spid="28" grpId="0"/>
      <p:bldP spid="29"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9A43FE-067D-9444-8959-826D1BCD5FA5}"/>
              </a:ext>
            </a:extLst>
          </p:cNvPr>
          <p:cNvPicPr>
            <a:picLocks noChangeAspect="1"/>
          </p:cNvPicPr>
          <p:nvPr/>
        </p:nvPicPr>
        <p:blipFill>
          <a:blip r:embed="rId4"/>
          <a:srcRect/>
          <a:stretch/>
        </p:blipFill>
        <p:spPr>
          <a:xfrm>
            <a:off x="3301108" y="4098735"/>
            <a:ext cx="5045254" cy="1982518"/>
          </a:xfrm>
          <a:prstGeom prst="rect">
            <a:avLst/>
          </a:prstGeom>
        </p:spPr>
      </p:pic>
      <p:pic>
        <p:nvPicPr>
          <p:cNvPr id="3" name="Picture 2">
            <a:extLst>
              <a:ext uri="{FF2B5EF4-FFF2-40B4-BE49-F238E27FC236}">
                <a16:creationId xmlns:a16="http://schemas.microsoft.com/office/drawing/2014/main" id="{3B1D3EC5-841B-714A-A662-2A665CC51C95}"/>
              </a:ext>
            </a:extLst>
          </p:cNvPr>
          <p:cNvPicPr>
            <a:picLocks noChangeAspect="1"/>
          </p:cNvPicPr>
          <p:nvPr/>
        </p:nvPicPr>
        <p:blipFill>
          <a:blip r:embed="rId5"/>
          <a:srcRect/>
          <a:stretch/>
        </p:blipFill>
        <p:spPr>
          <a:xfrm>
            <a:off x="1725914" y="2368982"/>
            <a:ext cx="4338807" cy="2005436"/>
          </a:xfrm>
          <a:prstGeom prst="rect">
            <a:avLst/>
          </a:prstGeom>
        </p:spPr>
      </p:pic>
      <p:sp>
        <p:nvSpPr>
          <p:cNvPr id="9" name="pfehide153" hidden="1">
            <a:extLst>
              <a:ext uri="{FF2B5EF4-FFF2-40B4-BE49-F238E27FC236}">
                <a16:creationId xmlns:a16="http://schemas.microsoft.com/office/drawing/2014/main" id="{8D8BC8A9-AAEE-914C-A175-3B070BE669C6}"/>
              </a:ext>
            </a:extLst>
          </p:cNvPr>
          <p:cNvSpPr txBox="1">
            <a:spLocks/>
          </p:cNvSpPr>
          <p:nvPr/>
        </p:nvSpPr>
        <p:spPr>
          <a:xfrm>
            <a:off x="3551441" y="4508169"/>
            <a:ext cx="4544587" cy="76436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b="1" dirty="0"/>
              <a:t>I could tell you did a Control Check because___________.</a:t>
            </a:r>
          </a:p>
        </p:txBody>
      </p:sp>
      <p:grpSp>
        <p:nvGrpSpPr>
          <p:cNvPr id="12" name="Group 11">
            <a:extLst>
              <a:ext uri="{FF2B5EF4-FFF2-40B4-BE49-F238E27FC236}">
                <a16:creationId xmlns:a16="http://schemas.microsoft.com/office/drawing/2014/main" id="{336E7B16-078D-9045-8C6B-DEB5FB5009CF}"/>
              </a:ext>
            </a:extLst>
          </p:cNvPr>
          <p:cNvGrpSpPr/>
          <p:nvPr/>
        </p:nvGrpSpPr>
        <p:grpSpPr>
          <a:xfrm>
            <a:off x="3554880" y="4507444"/>
            <a:ext cx="4537710" cy="765810"/>
            <a:chOff x="317500" y="317500"/>
            <a:chExt cx="4537710" cy="765810"/>
          </a:xfrm>
        </p:grpSpPr>
        <p:pic>
          <p:nvPicPr>
            <p:cNvPr id="7" name="PFE element 153">
              <a:extLst>
                <a:ext uri="{FF2B5EF4-FFF2-40B4-BE49-F238E27FC236}">
                  <a16:creationId xmlns:a16="http://schemas.microsoft.com/office/drawing/2014/main" id="{E2B1DB69-D614-5D42-B7FC-6C5509A0D949}"/>
                </a:ext>
              </a:extLst>
            </p:cNvPr>
            <p:cNvPicPr>
              <a:picLocks/>
            </p:cNvPicPr>
            <p:nvPr/>
          </p:nvPicPr>
          <p:blipFill>
            <a:blip r:embed="rId6"/>
            <a:stretch>
              <a:fillRect/>
            </a:stretch>
          </p:blipFill>
          <p:spPr>
            <a:xfrm>
              <a:off x="317500" y="317500"/>
              <a:ext cx="4537710" cy="765810"/>
            </a:xfrm>
            <a:prstGeom prst="rect">
              <a:avLst/>
            </a:prstGeom>
          </p:spPr>
        </p:pic>
        <p:sp>
          <p:nvSpPr>
            <p:cNvPr id="10" name="Shape_64">
              <a:extLst>
                <a:ext uri="{FF2B5EF4-FFF2-40B4-BE49-F238E27FC236}">
                  <a16:creationId xmlns:a16="http://schemas.microsoft.com/office/drawing/2014/main" id="{EA71F91E-CCE6-7743-A416-828DEA7F3313}"/>
                </a:ext>
              </a:extLst>
            </p:cNvPr>
            <p:cNvSpPr/>
            <p:nvPr/>
          </p:nvSpPr>
          <p:spPr>
            <a:xfrm>
              <a:off x="317500" y="317500"/>
              <a:ext cx="453771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154" hidden="1">
            <a:extLst>
              <a:ext uri="{FF2B5EF4-FFF2-40B4-BE49-F238E27FC236}">
                <a16:creationId xmlns:a16="http://schemas.microsoft.com/office/drawing/2014/main" id="{5232668A-5025-4243-8BC8-6AC8B672B114}"/>
              </a:ext>
            </a:extLst>
          </p:cNvPr>
          <p:cNvSpPr txBox="1">
            <a:spLocks/>
          </p:cNvSpPr>
          <p:nvPr/>
        </p:nvSpPr>
        <p:spPr>
          <a:xfrm>
            <a:off x="1944410" y="2957690"/>
            <a:ext cx="4120311" cy="637862"/>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b="1" dirty="0"/>
              <a:t>I think you felt ___________!</a:t>
            </a:r>
          </a:p>
        </p:txBody>
      </p:sp>
      <p:grpSp>
        <p:nvGrpSpPr>
          <p:cNvPr id="16" name="Group 15">
            <a:extLst>
              <a:ext uri="{FF2B5EF4-FFF2-40B4-BE49-F238E27FC236}">
                <a16:creationId xmlns:a16="http://schemas.microsoft.com/office/drawing/2014/main" id="{DA1B5353-91DB-7748-8F05-EBAC7692D867}"/>
              </a:ext>
            </a:extLst>
          </p:cNvPr>
          <p:cNvGrpSpPr/>
          <p:nvPr/>
        </p:nvGrpSpPr>
        <p:grpSpPr>
          <a:xfrm>
            <a:off x="1939545" y="2958486"/>
            <a:ext cx="4130040" cy="636270"/>
            <a:chOff x="317500" y="317500"/>
            <a:chExt cx="4130040" cy="636270"/>
          </a:xfrm>
        </p:grpSpPr>
        <p:pic>
          <p:nvPicPr>
            <p:cNvPr id="14" name="PFE element 154">
              <a:extLst>
                <a:ext uri="{FF2B5EF4-FFF2-40B4-BE49-F238E27FC236}">
                  <a16:creationId xmlns:a16="http://schemas.microsoft.com/office/drawing/2014/main" id="{497C4CA0-E615-EC44-8585-1FF926B3F746}"/>
                </a:ext>
              </a:extLst>
            </p:cNvPr>
            <p:cNvPicPr>
              <a:picLocks/>
            </p:cNvPicPr>
            <p:nvPr/>
          </p:nvPicPr>
          <p:blipFill>
            <a:blip r:embed="rId7"/>
            <a:stretch>
              <a:fillRect/>
            </a:stretch>
          </p:blipFill>
          <p:spPr>
            <a:xfrm>
              <a:off x="317500" y="317500"/>
              <a:ext cx="4130040" cy="636270"/>
            </a:xfrm>
            <a:prstGeom prst="rect">
              <a:avLst/>
            </a:prstGeom>
          </p:spPr>
        </p:pic>
        <p:sp>
          <p:nvSpPr>
            <p:cNvPr id="15" name="Shape_65">
              <a:extLst>
                <a:ext uri="{FF2B5EF4-FFF2-40B4-BE49-F238E27FC236}">
                  <a16:creationId xmlns:a16="http://schemas.microsoft.com/office/drawing/2014/main" id="{149FFF14-38F5-7F40-B252-C110E4EA4182}"/>
                </a:ext>
              </a:extLst>
            </p:cNvPr>
            <p:cNvSpPr/>
            <p:nvPr/>
          </p:nvSpPr>
          <p:spPr>
            <a:xfrm>
              <a:off x="317500" y="317500"/>
              <a:ext cx="4130040" cy="6362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FE element 155">
            <a:extLst>
              <a:ext uri="{FF2B5EF4-FFF2-40B4-BE49-F238E27FC236}">
                <a16:creationId xmlns:a16="http://schemas.microsoft.com/office/drawing/2014/main" id="{B38BCDFC-9428-2F41-9EB8-08FFC6F90008}"/>
              </a:ext>
            </a:extLst>
          </p:cNvPr>
          <p:cNvPicPr>
            <a:picLocks/>
          </p:cNvPicPr>
          <p:nvPr/>
        </p:nvPicPr>
        <p:blipFill>
          <a:blip r:embed="rId8"/>
          <a:stretch>
            <a:fillRect/>
          </a:stretch>
        </p:blipFill>
        <p:spPr>
          <a:xfrm>
            <a:off x="393192" y="1709909"/>
            <a:ext cx="7772400" cy="765810"/>
          </a:xfrm>
          <a:prstGeom prst="rect">
            <a:avLst/>
          </a:prstGeom>
        </p:spPr>
      </p:pic>
    </p:spTree>
    <p:extLst>
      <p:ext uri="{BB962C8B-B14F-4D97-AF65-F5344CB8AC3E}">
        <p14:creationId xmlns:p14="http://schemas.microsoft.com/office/powerpoint/2010/main" val="30478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FE element 156">
            <a:extLst>
              <a:ext uri="{FF2B5EF4-FFF2-40B4-BE49-F238E27FC236}">
                <a16:creationId xmlns:a16="http://schemas.microsoft.com/office/drawing/2014/main" id="{3B1C61B7-0850-B349-B2BE-F64DE0AF6786}"/>
              </a:ext>
            </a:extLst>
          </p:cNvPr>
          <p:cNvPicPr>
            <a:picLocks/>
          </p:cNvPicPr>
          <p:nvPr/>
        </p:nvPicPr>
        <p:blipFill>
          <a:blip r:embed="rId4"/>
          <a:stretch>
            <a:fillRect/>
          </a:stretch>
        </p:blipFill>
        <p:spPr>
          <a:xfrm>
            <a:off x="393192" y="1802130"/>
            <a:ext cx="8343900" cy="3253740"/>
          </a:xfrm>
          <a:prstGeom prst="rect">
            <a:avLst/>
          </a:prstGeom>
        </p:spPr>
      </p:pic>
    </p:spTree>
    <p:extLst>
      <p:ext uri="{BB962C8B-B14F-4D97-AF65-F5344CB8AC3E}">
        <p14:creationId xmlns:p14="http://schemas.microsoft.com/office/powerpoint/2010/main" val="422830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AE7AFE-6E01-C248-AC8E-B89BCB7A9939}"/>
              </a:ext>
            </a:extLst>
          </p:cNvPr>
          <p:cNvSpPr/>
          <p:nvPr/>
        </p:nvSpPr>
        <p:spPr>
          <a:xfrm>
            <a:off x="0" y="-1"/>
            <a:ext cx="6870308" cy="4586177"/>
          </a:xfrm>
          <a:prstGeom prst="rect">
            <a:avLst/>
          </a:prstGeom>
          <a:solidFill>
            <a:schemeClr val="bg1">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fehide23" hidden="1">
            <a:extLst>
              <a:ext uri="{FF2B5EF4-FFF2-40B4-BE49-F238E27FC236}">
                <a16:creationId xmlns:a16="http://schemas.microsoft.com/office/drawing/2014/main" id="{1879498B-A6B8-E848-8303-83D03261B726}"/>
              </a:ext>
            </a:extLst>
          </p:cNvPr>
          <p:cNvSpPr>
            <a:spLocks noGrp="1"/>
          </p:cNvSpPr>
          <p:nvPr>
            <p:ph type="ctrTitle"/>
          </p:nvPr>
        </p:nvSpPr>
        <p:spPr>
          <a:xfrm>
            <a:off x="393192" y="1591874"/>
            <a:ext cx="6138237" cy="2180026"/>
          </a:xfrm>
          <a:solidFill>
            <a:schemeClr val="accent1"/>
          </a:solidFill>
        </p:spPr>
        <p:txBody>
          <a:bodyPr>
            <a:normAutofit/>
          </a:bodyPr>
          <a:lstStyle/>
          <a:p>
            <a:r>
              <a:rPr lang="en-US" dirty="0"/>
              <a:t>What is one </a:t>
            </a:r>
            <a:r>
              <a:rPr lang="en-US" u="sng" dirty="0"/>
              <a:t>inside</a:t>
            </a:r>
            <a:r>
              <a:rPr lang="en-US" dirty="0"/>
              <a:t> quality that you like about YOU?</a:t>
            </a:r>
          </a:p>
        </p:txBody>
      </p:sp>
      <p:grpSp>
        <p:nvGrpSpPr>
          <p:cNvPr id="9" name="Group 8">
            <a:extLst>
              <a:ext uri="{FF2B5EF4-FFF2-40B4-BE49-F238E27FC236}">
                <a16:creationId xmlns:a16="http://schemas.microsoft.com/office/drawing/2014/main" id="{4DEDE199-7A5B-1C42-914C-6BAF6036FF5A}"/>
              </a:ext>
            </a:extLst>
          </p:cNvPr>
          <p:cNvGrpSpPr/>
          <p:nvPr/>
        </p:nvGrpSpPr>
        <p:grpSpPr>
          <a:xfrm>
            <a:off x="395260" y="1588417"/>
            <a:ext cx="6134100" cy="2186940"/>
            <a:chOff x="317500" y="317500"/>
            <a:chExt cx="6134100" cy="2186940"/>
          </a:xfrm>
        </p:grpSpPr>
        <p:pic>
          <p:nvPicPr>
            <p:cNvPr id="7" name="PFE element 23">
              <a:extLst>
                <a:ext uri="{FF2B5EF4-FFF2-40B4-BE49-F238E27FC236}">
                  <a16:creationId xmlns:a16="http://schemas.microsoft.com/office/drawing/2014/main" id="{9617A488-AECF-D042-97ED-E29E8182B48A}"/>
                </a:ext>
              </a:extLst>
            </p:cNvPr>
            <p:cNvPicPr>
              <a:picLocks/>
            </p:cNvPicPr>
            <p:nvPr/>
          </p:nvPicPr>
          <p:blipFill>
            <a:blip r:embed="rId4"/>
            <a:stretch>
              <a:fillRect/>
            </a:stretch>
          </p:blipFill>
          <p:spPr>
            <a:xfrm>
              <a:off x="317500" y="317500"/>
              <a:ext cx="6134100" cy="2186940"/>
            </a:xfrm>
            <a:prstGeom prst="rect">
              <a:avLst/>
            </a:prstGeom>
          </p:spPr>
        </p:pic>
        <p:sp>
          <p:nvSpPr>
            <p:cNvPr id="8" name="Shape_12">
              <a:extLst>
                <a:ext uri="{FF2B5EF4-FFF2-40B4-BE49-F238E27FC236}">
                  <a16:creationId xmlns:a16="http://schemas.microsoft.com/office/drawing/2014/main" id="{B9D61BC7-F238-0F45-8808-032FE318C1AA}"/>
                </a:ext>
              </a:extLst>
            </p:cNvPr>
            <p:cNvSpPr/>
            <p:nvPr/>
          </p:nvSpPr>
          <p:spPr>
            <a:xfrm>
              <a:off x="317500" y="317500"/>
              <a:ext cx="6134100" cy="21869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10C867D-D61A-044B-AAA3-6A5D6F3C8B3B}"/>
              </a:ext>
            </a:extLst>
          </p:cNvPr>
          <p:cNvPicPr>
            <a:picLocks noChangeAspect="1"/>
          </p:cNvPicPr>
          <p:nvPr/>
        </p:nvPicPr>
        <p:blipFill>
          <a:blip r:embed="rId5"/>
          <a:srcRect/>
          <a:stretch/>
        </p:blipFill>
        <p:spPr>
          <a:xfrm>
            <a:off x="531451" y="211967"/>
            <a:ext cx="1649829" cy="1281044"/>
          </a:xfrm>
          <a:prstGeom prst="rect">
            <a:avLst/>
          </a:prstGeom>
        </p:spPr>
      </p:pic>
    </p:spTree>
    <p:extLst>
      <p:ext uri="{BB962C8B-B14F-4D97-AF65-F5344CB8AC3E}">
        <p14:creationId xmlns:p14="http://schemas.microsoft.com/office/powerpoint/2010/main" val="28450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AE7AFE-6E01-C248-AC8E-B89BCB7A9939}"/>
              </a:ext>
            </a:extLst>
          </p:cNvPr>
          <p:cNvSpPr/>
          <p:nvPr/>
        </p:nvSpPr>
        <p:spPr>
          <a:xfrm>
            <a:off x="0" y="0"/>
            <a:ext cx="6854456" cy="4579088"/>
          </a:xfrm>
          <a:prstGeom prst="rect">
            <a:avLst/>
          </a:prstGeom>
          <a:solidFill>
            <a:schemeClr val="bg1">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fehide26" hidden="1">
            <a:extLst>
              <a:ext uri="{FF2B5EF4-FFF2-40B4-BE49-F238E27FC236}">
                <a16:creationId xmlns:a16="http://schemas.microsoft.com/office/drawing/2014/main" id="{1879498B-A6B8-E848-8303-83D03261B726}"/>
              </a:ext>
            </a:extLst>
          </p:cNvPr>
          <p:cNvSpPr>
            <a:spLocks noGrp="1"/>
          </p:cNvSpPr>
          <p:nvPr>
            <p:ph type="ctrTitle"/>
          </p:nvPr>
        </p:nvSpPr>
        <p:spPr>
          <a:xfrm>
            <a:off x="393192" y="1591874"/>
            <a:ext cx="6138237" cy="1314612"/>
          </a:xfrm>
          <a:solidFill>
            <a:schemeClr val="accent1"/>
          </a:solidFill>
        </p:spPr>
        <p:txBody>
          <a:bodyPr>
            <a:normAutofit/>
          </a:bodyPr>
          <a:lstStyle/>
          <a:p>
            <a:r>
              <a:rPr lang="en-US" dirty="0"/>
              <a:t>What did you notice </a:t>
            </a:r>
            <a:br>
              <a:rPr lang="en-US" dirty="0"/>
            </a:br>
            <a:r>
              <a:rPr lang="en-US" dirty="0"/>
              <a:t>as you looked around? </a:t>
            </a:r>
          </a:p>
        </p:txBody>
      </p:sp>
      <p:grpSp>
        <p:nvGrpSpPr>
          <p:cNvPr id="11" name="Group 10">
            <a:extLst>
              <a:ext uri="{FF2B5EF4-FFF2-40B4-BE49-F238E27FC236}">
                <a16:creationId xmlns:a16="http://schemas.microsoft.com/office/drawing/2014/main" id="{D899B4FC-19DE-A44E-BF43-D7614EA903A7}"/>
              </a:ext>
            </a:extLst>
          </p:cNvPr>
          <p:cNvGrpSpPr/>
          <p:nvPr/>
        </p:nvGrpSpPr>
        <p:grpSpPr>
          <a:xfrm>
            <a:off x="393356" y="1588145"/>
            <a:ext cx="6137910" cy="1322070"/>
            <a:chOff x="317500" y="317500"/>
            <a:chExt cx="6137910" cy="1322070"/>
          </a:xfrm>
        </p:grpSpPr>
        <p:pic>
          <p:nvPicPr>
            <p:cNvPr id="9" name="PFE element 26">
              <a:extLst>
                <a:ext uri="{FF2B5EF4-FFF2-40B4-BE49-F238E27FC236}">
                  <a16:creationId xmlns:a16="http://schemas.microsoft.com/office/drawing/2014/main" id="{89FA4508-8C78-3743-882B-47F090E01BEE}"/>
                </a:ext>
              </a:extLst>
            </p:cNvPr>
            <p:cNvPicPr>
              <a:picLocks/>
            </p:cNvPicPr>
            <p:nvPr/>
          </p:nvPicPr>
          <p:blipFill>
            <a:blip r:embed="rId4"/>
            <a:stretch>
              <a:fillRect/>
            </a:stretch>
          </p:blipFill>
          <p:spPr>
            <a:xfrm>
              <a:off x="317500" y="317500"/>
              <a:ext cx="6137910" cy="1322070"/>
            </a:xfrm>
            <a:prstGeom prst="rect">
              <a:avLst/>
            </a:prstGeom>
          </p:spPr>
        </p:pic>
        <p:sp>
          <p:nvSpPr>
            <p:cNvPr id="10" name="Shape_13">
              <a:extLst>
                <a:ext uri="{FF2B5EF4-FFF2-40B4-BE49-F238E27FC236}">
                  <a16:creationId xmlns:a16="http://schemas.microsoft.com/office/drawing/2014/main" id="{0EA7284B-7508-FA44-B1D4-F6E3B9DBEEE3}"/>
                </a:ext>
              </a:extLst>
            </p:cNvPr>
            <p:cNvSpPr/>
            <p:nvPr/>
          </p:nvSpPr>
          <p:spPr>
            <a:xfrm>
              <a:off x="317500" y="317500"/>
              <a:ext cx="6137910" cy="13220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27" hidden="1">
            <a:extLst>
              <a:ext uri="{FF2B5EF4-FFF2-40B4-BE49-F238E27FC236}">
                <a16:creationId xmlns:a16="http://schemas.microsoft.com/office/drawing/2014/main" id="{2450EFD2-CE0E-6B4F-9CA7-4C755EA410CC}"/>
              </a:ext>
            </a:extLst>
          </p:cNvPr>
          <p:cNvSpPr txBox="1">
            <a:spLocks/>
          </p:cNvSpPr>
          <p:nvPr/>
        </p:nvSpPr>
        <p:spPr>
          <a:xfrm>
            <a:off x="393192" y="1616683"/>
            <a:ext cx="6138237" cy="841084"/>
          </a:xfrm>
          <a:prstGeom prst="rect">
            <a:avLst/>
          </a:prstGeom>
          <a:solidFill>
            <a:schemeClr val="accent1"/>
          </a:solidFill>
        </p:spPr>
        <p:txBody>
          <a:bodyPr vert="horz" lIns="91440" tIns="45720" rIns="91440" bIns="45720" rtlCol="0" anchor="t">
            <a:norm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We all have strengths!</a:t>
            </a:r>
          </a:p>
        </p:txBody>
      </p:sp>
      <p:grpSp>
        <p:nvGrpSpPr>
          <p:cNvPr id="16" name="Group 15">
            <a:extLst>
              <a:ext uri="{FF2B5EF4-FFF2-40B4-BE49-F238E27FC236}">
                <a16:creationId xmlns:a16="http://schemas.microsoft.com/office/drawing/2014/main" id="{B247EAED-3846-2C4C-8158-600BB90A0DDD}"/>
              </a:ext>
            </a:extLst>
          </p:cNvPr>
          <p:cNvGrpSpPr/>
          <p:nvPr/>
        </p:nvGrpSpPr>
        <p:grpSpPr>
          <a:xfrm>
            <a:off x="395260" y="1610505"/>
            <a:ext cx="6134100" cy="853440"/>
            <a:chOff x="317500" y="317500"/>
            <a:chExt cx="6134100" cy="853440"/>
          </a:xfrm>
        </p:grpSpPr>
        <p:pic>
          <p:nvPicPr>
            <p:cNvPr id="14" name="PFE element 27">
              <a:extLst>
                <a:ext uri="{FF2B5EF4-FFF2-40B4-BE49-F238E27FC236}">
                  <a16:creationId xmlns:a16="http://schemas.microsoft.com/office/drawing/2014/main" id="{27F753BD-3B82-2E45-A76F-3464D7D1747F}"/>
                </a:ext>
              </a:extLst>
            </p:cNvPr>
            <p:cNvPicPr>
              <a:picLocks/>
            </p:cNvPicPr>
            <p:nvPr/>
          </p:nvPicPr>
          <p:blipFill>
            <a:blip r:embed="rId5"/>
            <a:stretch>
              <a:fillRect/>
            </a:stretch>
          </p:blipFill>
          <p:spPr>
            <a:xfrm>
              <a:off x="317500" y="317500"/>
              <a:ext cx="6134100" cy="853440"/>
            </a:xfrm>
            <a:prstGeom prst="rect">
              <a:avLst/>
            </a:prstGeom>
          </p:spPr>
        </p:pic>
        <p:sp>
          <p:nvSpPr>
            <p:cNvPr id="15" name="Shape_14">
              <a:extLst>
                <a:ext uri="{FF2B5EF4-FFF2-40B4-BE49-F238E27FC236}">
                  <a16:creationId xmlns:a16="http://schemas.microsoft.com/office/drawing/2014/main" id="{3550B95B-353C-B34C-818E-8FB804E3C419}"/>
                </a:ext>
              </a:extLst>
            </p:cNvPr>
            <p:cNvSpPr/>
            <p:nvPr/>
          </p:nvSpPr>
          <p:spPr>
            <a:xfrm>
              <a:off x="317500" y="317500"/>
              <a:ext cx="6134100" cy="8534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28" hidden="1">
            <a:extLst>
              <a:ext uri="{FF2B5EF4-FFF2-40B4-BE49-F238E27FC236}">
                <a16:creationId xmlns:a16="http://schemas.microsoft.com/office/drawing/2014/main" id="{5056E616-9FE9-4D44-8593-7E5423C66A97}"/>
              </a:ext>
            </a:extLst>
          </p:cNvPr>
          <p:cNvSpPr txBox="1">
            <a:spLocks/>
          </p:cNvSpPr>
          <p:nvPr/>
        </p:nvSpPr>
        <p:spPr>
          <a:xfrm>
            <a:off x="393192" y="1608203"/>
            <a:ext cx="6138237" cy="1208160"/>
          </a:xfrm>
          <a:prstGeom prst="rect">
            <a:avLst/>
          </a:prstGeom>
          <a:solidFill>
            <a:schemeClr val="accent1"/>
          </a:solidFill>
        </p:spPr>
        <p:txBody>
          <a:bodyPr vert="horz" lIns="91440" tIns="45720" rIns="91440" bIns="45720" rtlCol="0" anchor="t">
            <a:norm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We all have </a:t>
            </a:r>
            <a:r>
              <a:rPr lang="en-US" dirty="0">
                <a:solidFill>
                  <a:srgbClr val="84BD00"/>
                </a:solidFill>
              </a:rPr>
              <a:t>DIFFERENT</a:t>
            </a:r>
            <a:r>
              <a:rPr lang="en-US" dirty="0"/>
              <a:t> strengths!</a:t>
            </a:r>
          </a:p>
        </p:txBody>
      </p:sp>
      <p:grpSp>
        <p:nvGrpSpPr>
          <p:cNvPr id="20" name="Group 19">
            <a:extLst>
              <a:ext uri="{FF2B5EF4-FFF2-40B4-BE49-F238E27FC236}">
                <a16:creationId xmlns:a16="http://schemas.microsoft.com/office/drawing/2014/main" id="{5DA28BE7-ABF0-8D40-8E09-7FC2DE6173ED}"/>
              </a:ext>
            </a:extLst>
          </p:cNvPr>
          <p:cNvGrpSpPr/>
          <p:nvPr/>
        </p:nvGrpSpPr>
        <p:grpSpPr>
          <a:xfrm>
            <a:off x="395260" y="1608398"/>
            <a:ext cx="6134100" cy="1207770"/>
            <a:chOff x="317500" y="317500"/>
            <a:chExt cx="6134100" cy="1207770"/>
          </a:xfrm>
        </p:grpSpPr>
        <p:pic>
          <p:nvPicPr>
            <p:cNvPr id="18" name="PFE element 28">
              <a:extLst>
                <a:ext uri="{FF2B5EF4-FFF2-40B4-BE49-F238E27FC236}">
                  <a16:creationId xmlns:a16="http://schemas.microsoft.com/office/drawing/2014/main" id="{35E2F9CB-DA63-3D4B-9EB3-9640AB72BEA7}"/>
                </a:ext>
              </a:extLst>
            </p:cNvPr>
            <p:cNvPicPr>
              <a:picLocks/>
            </p:cNvPicPr>
            <p:nvPr/>
          </p:nvPicPr>
          <p:blipFill>
            <a:blip r:embed="rId6"/>
            <a:stretch>
              <a:fillRect/>
            </a:stretch>
          </p:blipFill>
          <p:spPr>
            <a:xfrm>
              <a:off x="317500" y="317500"/>
              <a:ext cx="6134100" cy="1207770"/>
            </a:xfrm>
            <a:prstGeom prst="rect">
              <a:avLst/>
            </a:prstGeom>
          </p:spPr>
        </p:pic>
        <p:sp>
          <p:nvSpPr>
            <p:cNvPr id="19" name="Shape_15">
              <a:extLst>
                <a:ext uri="{FF2B5EF4-FFF2-40B4-BE49-F238E27FC236}">
                  <a16:creationId xmlns:a16="http://schemas.microsoft.com/office/drawing/2014/main" id="{D002C68E-5619-A045-8908-2D2D63762A62}"/>
                </a:ext>
              </a:extLst>
            </p:cNvPr>
            <p:cNvSpPr/>
            <p:nvPr/>
          </p:nvSpPr>
          <p:spPr>
            <a:xfrm>
              <a:off x="317500" y="317500"/>
              <a:ext cx="6134100" cy="12077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BA970240-DB87-0941-8C8A-0D6C0900271F}"/>
              </a:ext>
            </a:extLst>
          </p:cNvPr>
          <p:cNvPicPr>
            <a:picLocks noChangeAspect="1"/>
          </p:cNvPicPr>
          <p:nvPr/>
        </p:nvPicPr>
        <p:blipFill>
          <a:blip r:embed="rId7"/>
          <a:srcRect/>
          <a:stretch/>
        </p:blipFill>
        <p:spPr>
          <a:xfrm>
            <a:off x="531451" y="211967"/>
            <a:ext cx="1649829" cy="1281044"/>
          </a:xfrm>
          <a:prstGeom prst="rect">
            <a:avLst/>
          </a:prstGeom>
        </p:spPr>
      </p:pic>
    </p:spTree>
    <p:extLst>
      <p:ext uri="{BB962C8B-B14F-4D97-AF65-F5344CB8AC3E}">
        <p14:creationId xmlns:p14="http://schemas.microsoft.com/office/powerpoint/2010/main" val="279714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5" grpId="1"/>
      <p:bldP spid="6" grpId="0"/>
      <p:bldP spid="6" grpId="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D8745E-2DB0-2F4F-B994-1E7CBE33506E}"/>
              </a:ext>
            </a:extLst>
          </p:cNvPr>
          <p:cNvSpPr/>
          <p:nvPr/>
        </p:nvSpPr>
        <p:spPr>
          <a:xfrm>
            <a:off x="0" y="12538"/>
            <a:ext cx="4599697" cy="6858000"/>
          </a:xfrm>
          <a:prstGeom prst="rect">
            <a:avLst/>
          </a:prstGeom>
          <a:solidFill>
            <a:schemeClr val="bg1">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4844484-D6AA-FA4D-89E3-8D18C55247FB}"/>
              </a:ext>
            </a:extLst>
          </p:cNvPr>
          <p:cNvPicPr>
            <a:picLocks noChangeAspect="1"/>
          </p:cNvPicPr>
          <p:nvPr/>
        </p:nvPicPr>
        <p:blipFill>
          <a:blip r:embed="rId4"/>
          <a:stretch>
            <a:fillRect/>
          </a:stretch>
        </p:blipFill>
        <p:spPr>
          <a:xfrm>
            <a:off x="4581154" y="0"/>
            <a:ext cx="4572000" cy="6858000"/>
          </a:xfrm>
          <a:prstGeom prst="rect">
            <a:avLst/>
          </a:prstGeom>
        </p:spPr>
      </p:pic>
      <p:pic>
        <p:nvPicPr>
          <p:cNvPr id="26" name="Picture 25">
            <a:extLst>
              <a:ext uri="{FF2B5EF4-FFF2-40B4-BE49-F238E27FC236}">
                <a16:creationId xmlns:a16="http://schemas.microsoft.com/office/drawing/2014/main" id="{2350577E-C927-4940-B90C-06E3167E96A6}"/>
              </a:ext>
            </a:extLst>
          </p:cNvPr>
          <p:cNvPicPr>
            <a:picLocks noChangeAspect="1"/>
          </p:cNvPicPr>
          <p:nvPr/>
        </p:nvPicPr>
        <p:blipFill>
          <a:blip r:embed="rId5"/>
          <a:srcRect/>
          <a:stretch/>
        </p:blipFill>
        <p:spPr>
          <a:xfrm>
            <a:off x="4578603" y="0"/>
            <a:ext cx="4572000" cy="6858000"/>
          </a:xfrm>
          <a:prstGeom prst="rect">
            <a:avLst/>
          </a:prstGeom>
        </p:spPr>
      </p:pic>
      <p:sp>
        <p:nvSpPr>
          <p:cNvPr id="8" name="pfehide33" hidden="1">
            <a:extLst>
              <a:ext uri="{FF2B5EF4-FFF2-40B4-BE49-F238E27FC236}">
                <a16:creationId xmlns:a16="http://schemas.microsoft.com/office/drawing/2014/main" id="{39E9008D-DF89-A643-BF1F-654B7B8CEA3A}"/>
              </a:ext>
            </a:extLst>
          </p:cNvPr>
          <p:cNvSpPr txBox="1">
            <a:spLocks/>
          </p:cNvSpPr>
          <p:nvPr/>
        </p:nvSpPr>
        <p:spPr>
          <a:xfrm>
            <a:off x="516477" y="3441539"/>
            <a:ext cx="3566742" cy="1110291"/>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dirty="0">
                <a:solidFill>
                  <a:srgbClr val="005B89"/>
                </a:solidFill>
              </a:rPr>
              <a:t>It is hard to be neat and organized.</a:t>
            </a:r>
          </a:p>
        </p:txBody>
      </p:sp>
      <p:grpSp>
        <p:nvGrpSpPr>
          <p:cNvPr id="7" name="Group 6">
            <a:extLst>
              <a:ext uri="{FF2B5EF4-FFF2-40B4-BE49-F238E27FC236}">
                <a16:creationId xmlns:a16="http://schemas.microsoft.com/office/drawing/2014/main" id="{F1ED0D45-CEB9-AA4A-B337-660412B62F2F}"/>
              </a:ext>
            </a:extLst>
          </p:cNvPr>
          <p:cNvGrpSpPr/>
          <p:nvPr/>
        </p:nvGrpSpPr>
        <p:grpSpPr>
          <a:xfrm>
            <a:off x="514863" y="3444235"/>
            <a:ext cx="3569970" cy="1104900"/>
            <a:chOff x="317500" y="317500"/>
            <a:chExt cx="3569970" cy="1104900"/>
          </a:xfrm>
        </p:grpSpPr>
        <p:pic>
          <p:nvPicPr>
            <p:cNvPr id="5" name="PFE element 33">
              <a:extLst>
                <a:ext uri="{FF2B5EF4-FFF2-40B4-BE49-F238E27FC236}">
                  <a16:creationId xmlns:a16="http://schemas.microsoft.com/office/drawing/2014/main" id="{683D9180-490B-1E40-AE71-60AE9A66FFE3}"/>
                </a:ext>
              </a:extLst>
            </p:cNvPr>
            <p:cNvPicPr>
              <a:picLocks/>
            </p:cNvPicPr>
            <p:nvPr/>
          </p:nvPicPr>
          <p:blipFill>
            <a:blip r:embed="rId6"/>
            <a:stretch>
              <a:fillRect/>
            </a:stretch>
          </p:blipFill>
          <p:spPr>
            <a:xfrm>
              <a:off x="317500" y="317500"/>
              <a:ext cx="3569970" cy="1104900"/>
            </a:xfrm>
            <a:prstGeom prst="rect">
              <a:avLst/>
            </a:prstGeom>
          </p:spPr>
        </p:pic>
        <p:sp>
          <p:nvSpPr>
            <p:cNvPr id="6" name="Shape_16">
              <a:extLst>
                <a:ext uri="{FF2B5EF4-FFF2-40B4-BE49-F238E27FC236}">
                  <a16:creationId xmlns:a16="http://schemas.microsoft.com/office/drawing/2014/main" id="{3B06BE22-267D-EB41-A86B-39D439F98228}"/>
                </a:ext>
              </a:extLst>
            </p:cNvPr>
            <p:cNvSpPr/>
            <p:nvPr/>
          </p:nvSpPr>
          <p:spPr>
            <a:xfrm>
              <a:off x="317500" y="317500"/>
              <a:ext cx="3569970" cy="11049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34" hidden="1">
            <a:extLst>
              <a:ext uri="{FF2B5EF4-FFF2-40B4-BE49-F238E27FC236}">
                <a16:creationId xmlns:a16="http://schemas.microsoft.com/office/drawing/2014/main" id="{03D5298E-61A6-C840-A510-4D1D7D844EDD}"/>
              </a:ext>
            </a:extLst>
          </p:cNvPr>
          <p:cNvSpPr txBox="1">
            <a:spLocks/>
          </p:cNvSpPr>
          <p:nvPr/>
        </p:nvSpPr>
        <p:spPr>
          <a:xfrm>
            <a:off x="499100" y="3429816"/>
            <a:ext cx="3566741" cy="588426"/>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dirty="0">
                <a:solidFill>
                  <a:srgbClr val="005B89"/>
                </a:solidFill>
              </a:rPr>
              <a:t>Math is hard for me.</a:t>
            </a:r>
          </a:p>
        </p:txBody>
      </p:sp>
      <p:grpSp>
        <p:nvGrpSpPr>
          <p:cNvPr id="14" name="Group 13">
            <a:extLst>
              <a:ext uri="{FF2B5EF4-FFF2-40B4-BE49-F238E27FC236}">
                <a16:creationId xmlns:a16="http://schemas.microsoft.com/office/drawing/2014/main" id="{09A399A0-7889-0848-A7F8-F2A27F8AE045}"/>
              </a:ext>
            </a:extLst>
          </p:cNvPr>
          <p:cNvGrpSpPr/>
          <p:nvPr/>
        </p:nvGrpSpPr>
        <p:grpSpPr>
          <a:xfrm>
            <a:off x="497485" y="3430659"/>
            <a:ext cx="3569970" cy="586740"/>
            <a:chOff x="317500" y="317500"/>
            <a:chExt cx="3569970" cy="586740"/>
          </a:xfrm>
        </p:grpSpPr>
        <p:pic>
          <p:nvPicPr>
            <p:cNvPr id="11" name="PFE element 34">
              <a:extLst>
                <a:ext uri="{FF2B5EF4-FFF2-40B4-BE49-F238E27FC236}">
                  <a16:creationId xmlns:a16="http://schemas.microsoft.com/office/drawing/2014/main" id="{7A1335ED-A0CA-8545-88E0-E333E8BFFB6D}"/>
                </a:ext>
              </a:extLst>
            </p:cNvPr>
            <p:cNvPicPr>
              <a:picLocks/>
            </p:cNvPicPr>
            <p:nvPr/>
          </p:nvPicPr>
          <p:blipFill>
            <a:blip r:embed="rId7"/>
            <a:stretch>
              <a:fillRect/>
            </a:stretch>
          </p:blipFill>
          <p:spPr>
            <a:xfrm>
              <a:off x="317500" y="317500"/>
              <a:ext cx="3569970" cy="586740"/>
            </a:xfrm>
            <a:prstGeom prst="rect">
              <a:avLst/>
            </a:prstGeom>
          </p:spPr>
        </p:pic>
        <p:sp>
          <p:nvSpPr>
            <p:cNvPr id="12" name="Shape_17">
              <a:extLst>
                <a:ext uri="{FF2B5EF4-FFF2-40B4-BE49-F238E27FC236}">
                  <a16:creationId xmlns:a16="http://schemas.microsoft.com/office/drawing/2014/main" id="{6D0A9BEB-4CF7-9245-AB93-BFEC9F1576B9}"/>
                </a:ext>
              </a:extLst>
            </p:cNvPr>
            <p:cNvSpPr/>
            <p:nvPr/>
          </p:nvSpPr>
          <p:spPr>
            <a:xfrm>
              <a:off x="317500" y="317500"/>
              <a:ext cx="3569970" cy="586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pfehide35" hidden="1">
            <a:extLst>
              <a:ext uri="{FF2B5EF4-FFF2-40B4-BE49-F238E27FC236}">
                <a16:creationId xmlns:a16="http://schemas.microsoft.com/office/drawing/2014/main" id="{139155C2-E56C-884A-B0C0-753B94209FEE}"/>
              </a:ext>
            </a:extLst>
          </p:cNvPr>
          <p:cNvSpPr>
            <a:spLocks noGrp="1"/>
          </p:cNvSpPr>
          <p:nvPr>
            <p:ph type="ctrTitle"/>
          </p:nvPr>
        </p:nvSpPr>
        <p:spPr>
          <a:xfrm>
            <a:off x="443445" y="1590044"/>
            <a:ext cx="4327653" cy="1766235"/>
          </a:xfrm>
          <a:solidFill>
            <a:schemeClr val="accent1"/>
          </a:solidFill>
        </p:spPr>
        <p:txBody>
          <a:bodyPr>
            <a:noAutofit/>
          </a:bodyPr>
          <a:lstStyle/>
          <a:p>
            <a:r>
              <a:rPr lang="en-US" dirty="0"/>
              <a:t>We also all </a:t>
            </a:r>
            <a:br>
              <a:rPr lang="en-US" dirty="0"/>
            </a:br>
            <a:r>
              <a:rPr lang="en-US" dirty="0"/>
              <a:t>have different weaknesses.</a:t>
            </a:r>
            <a:endParaRPr lang="en-US" dirty="0">
              <a:solidFill>
                <a:srgbClr val="005B89"/>
              </a:solidFill>
            </a:endParaRPr>
          </a:p>
        </p:txBody>
      </p:sp>
      <p:grpSp>
        <p:nvGrpSpPr>
          <p:cNvPr id="22" name="Group 21">
            <a:extLst>
              <a:ext uri="{FF2B5EF4-FFF2-40B4-BE49-F238E27FC236}">
                <a16:creationId xmlns:a16="http://schemas.microsoft.com/office/drawing/2014/main" id="{7C5A03D9-51D2-AA44-972A-3EAEE595368F}"/>
              </a:ext>
            </a:extLst>
          </p:cNvPr>
          <p:cNvGrpSpPr/>
          <p:nvPr/>
        </p:nvGrpSpPr>
        <p:grpSpPr>
          <a:xfrm>
            <a:off x="441286" y="1589242"/>
            <a:ext cx="4331970" cy="1767840"/>
            <a:chOff x="317500" y="317500"/>
            <a:chExt cx="4331970" cy="1767840"/>
          </a:xfrm>
        </p:grpSpPr>
        <p:pic>
          <p:nvPicPr>
            <p:cNvPr id="19" name="PFE element 35">
              <a:extLst>
                <a:ext uri="{FF2B5EF4-FFF2-40B4-BE49-F238E27FC236}">
                  <a16:creationId xmlns:a16="http://schemas.microsoft.com/office/drawing/2014/main" id="{9024EE63-E4A9-DB4B-AE94-955AAA3EE9A0}"/>
                </a:ext>
              </a:extLst>
            </p:cNvPr>
            <p:cNvPicPr>
              <a:picLocks/>
            </p:cNvPicPr>
            <p:nvPr/>
          </p:nvPicPr>
          <p:blipFill>
            <a:blip r:embed="rId8"/>
            <a:stretch>
              <a:fillRect/>
            </a:stretch>
          </p:blipFill>
          <p:spPr>
            <a:xfrm>
              <a:off x="317500" y="317500"/>
              <a:ext cx="4331970" cy="1767840"/>
            </a:xfrm>
            <a:prstGeom prst="rect">
              <a:avLst/>
            </a:prstGeom>
          </p:spPr>
        </p:pic>
        <p:sp>
          <p:nvSpPr>
            <p:cNvPr id="20" name="Shape_18">
              <a:extLst>
                <a:ext uri="{FF2B5EF4-FFF2-40B4-BE49-F238E27FC236}">
                  <a16:creationId xmlns:a16="http://schemas.microsoft.com/office/drawing/2014/main" id="{D678F70C-5039-1B4F-8789-96FB1496E3B5}"/>
                </a:ext>
              </a:extLst>
            </p:cNvPr>
            <p:cNvSpPr/>
            <p:nvPr/>
          </p:nvSpPr>
          <p:spPr>
            <a:xfrm>
              <a:off x="317500" y="317500"/>
              <a:ext cx="4331970" cy="1767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8636845D-AB4E-7A45-8E93-B91CABA8E330}"/>
              </a:ext>
            </a:extLst>
          </p:cNvPr>
          <p:cNvPicPr>
            <a:picLocks noChangeAspect="1"/>
          </p:cNvPicPr>
          <p:nvPr/>
        </p:nvPicPr>
        <p:blipFill>
          <a:blip r:embed="rId9"/>
          <a:srcRect/>
          <a:stretch/>
        </p:blipFill>
        <p:spPr>
          <a:xfrm>
            <a:off x="4578603" y="0"/>
            <a:ext cx="4572000" cy="6858000"/>
          </a:xfrm>
          <a:prstGeom prst="rect">
            <a:avLst/>
          </a:prstGeom>
        </p:spPr>
      </p:pic>
      <p:pic>
        <p:nvPicPr>
          <p:cNvPr id="30" name="Picture 29">
            <a:extLst>
              <a:ext uri="{FF2B5EF4-FFF2-40B4-BE49-F238E27FC236}">
                <a16:creationId xmlns:a16="http://schemas.microsoft.com/office/drawing/2014/main" id="{709D0170-E7FB-E24F-AEC5-620A4E6A71C3}"/>
              </a:ext>
            </a:extLst>
          </p:cNvPr>
          <p:cNvPicPr>
            <a:picLocks noChangeAspect="1"/>
          </p:cNvPicPr>
          <p:nvPr/>
        </p:nvPicPr>
        <p:blipFill>
          <a:blip r:embed="rId10"/>
          <a:srcRect/>
          <a:stretch/>
        </p:blipFill>
        <p:spPr>
          <a:xfrm>
            <a:off x="4576052" y="0"/>
            <a:ext cx="4572000" cy="6858000"/>
          </a:xfrm>
          <a:prstGeom prst="rect">
            <a:avLst/>
          </a:prstGeom>
        </p:spPr>
      </p:pic>
      <p:sp>
        <p:nvSpPr>
          <p:cNvPr id="17" name="pfehide38" hidden="1">
            <a:extLst>
              <a:ext uri="{FF2B5EF4-FFF2-40B4-BE49-F238E27FC236}">
                <a16:creationId xmlns:a16="http://schemas.microsoft.com/office/drawing/2014/main" id="{C3E5401E-20B8-5740-ACF8-ED8D1CAB93BC}"/>
              </a:ext>
            </a:extLst>
          </p:cNvPr>
          <p:cNvSpPr txBox="1">
            <a:spLocks/>
          </p:cNvSpPr>
          <p:nvPr/>
        </p:nvSpPr>
        <p:spPr>
          <a:xfrm>
            <a:off x="492432" y="3442127"/>
            <a:ext cx="3886199" cy="588427"/>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dirty="0">
                <a:solidFill>
                  <a:srgbClr val="005B89"/>
                </a:solidFill>
              </a:rPr>
              <a:t>Reading is hard for me.</a:t>
            </a:r>
          </a:p>
        </p:txBody>
      </p:sp>
      <p:grpSp>
        <p:nvGrpSpPr>
          <p:cNvPr id="29" name="Group 28">
            <a:extLst>
              <a:ext uri="{FF2B5EF4-FFF2-40B4-BE49-F238E27FC236}">
                <a16:creationId xmlns:a16="http://schemas.microsoft.com/office/drawing/2014/main" id="{E287133A-299F-6A4B-851D-86E82B172B3A}"/>
              </a:ext>
            </a:extLst>
          </p:cNvPr>
          <p:cNvGrpSpPr/>
          <p:nvPr/>
        </p:nvGrpSpPr>
        <p:grpSpPr>
          <a:xfrm>
            <a:off x="492431" y="3442970"/>
            <a:ext cx="3886200" cy="586740"/>
            <a:chOff x="317500" y="317500"/>
            <a:chExt cx="3886200" cy="586740"/>
          </a:xfrm>
        </p:grpSpPr>
        <p:pic>
          <p:nvPicPr>
            <p:cNvPr id="25" name="PFE element 38">
              <a:extLst>
                <a:ext uri="{FF2B5EF4-FFF2-40B4-BE49-F238E27FC236}">
                  <a16:creationId xmlns:a16="http://schemas.microsoft.com/office/drawing/2014/main" id="{AE4B62B2-A835-484A-AD75-7D28E0DC5285}"/>
                </a:ext>
              </a:extLst>
            </p:cNvPr>
            <p:cNvPicPr>
              <a:picLocks/>
            </p:cNvPicPr>
            <p:nvPr/>
          </p:nvPicPr>
          <p:blipFill>
            <a:blip r:embed="rId11"/>
            <a:stretch>
              <a:fillRect/>
            </a:stretch>
          </p:blipFill>
          <p:spPr>
            <a:xfrm>
              <a:off x="317500" y="317500"/>
              <a:ext cx="3886200" cy="586740"/>
            </a:xfrm>
            <a:prstGeom prst="rect">
              <a:avLst/>
            </a:prstGeom>
          </p:spPr>
        </p:pic>
        <p:sp>
          <p:nvSpPr>
            <p:cNvPr id="27" name="Shape_19">
              <a:extLst>
                <a:ext uri="{FF2B5EF4-FFF2-40B4-BE49-F238E27FC236}">
                  <a16:creationId xmlns:a16="http://schemas.microsoft.com/office/drawing/2014/main" id="{72EEECF2-4E75-C047-AC13-EAD8E85825E8}"/>
                </a:ext>
              </a:extLst>
            </p:cNvPr>
            <p:cNvSpPr/>
            <p:nvPr/>
          </p:nvSpPr>
          <p:spPr>
            <a:xfrm>
              <a:off x="317500" y="317500"/>
              <a:ext cx="3886200" cy="586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39" hidden="1">
            <a:extLst>
              <a:ext uri="{FF2B5EF4-FFF2-40B4-BE49-F238E27FC236}">
                <a16:creationId xmlns:a16="http://schemas.microsoft.com/office/drawing/2014/main" id="{19B0189E-0EB2-FA49-8590-E1152770187F}"/>
              </a:ext>
            </a:extLst>
          </p:cNvPr>
          <p:cNvSpPr txBox="1">
            <a:spLocks/>
          </p:cNvSpPr>
          <p:nvPr/>
        </p:nvSpPr>
        <p:spPr>
          <a:xfrm>
            <a:off x="490072" y="3441538"/>
            <a:ext cx="3507354" cy="1110291"/>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dirty="0">
                <a:solidFill>
                  <a:srgbClr val="005B89"/>
                </a:solidFill>
              </a:rPr>
              <a:t>I can have trouble listening.</a:t>
            </a:r>
          </a:p>
        </p:txBody>
      </p:sp>
      <p:grpSp>
        <p:nvGrpSpPr>
          <p:cNvPr id="34" name="Group 33">
            <a:extLst>
              <a:ext uri="{FF2B5EF4-FFF2-40B4-BE49-F238E27FC236}">
                <a16:creationId xmlns:a16="http://schemas.microsoft.com/office/drawing/2014/main" id="{EBFF7211-7815-1648-A1D2-668B0BDBFBA4}"/>
              </a:ext>
            </a:extLst>
          </p:cNvPr>
          <p:cNvGrpSpPr/>
          <p:nvPr/>
        </p:nvGrpSpPr>
        <p:grpSpPr>
          <a:xfrm>
            <a:off x="491149" y="3444234"/>
            <a:ext cx="3505200" cy="1104900"/>
            <a:chOff x="317500" y="317500"/>
            <a:chExt cx="3505200" cy="1104900"/>
          </a:xfrm>
        </p:grpSpPr>
        <p:pic>
          <p:nvPicPr>
            <p:cNvPr id="32" name="PFE element 39">
              <a:extLst>
                <a:ext uri="{FF2B5EF4-FFF2-40B4-BE49-F238E27FC236}">
                  <a16:creationId xmlns:a16="http://schemas.microsoft.com/office/drawing/2014/main" id="{25DA569F-1BA0-A64C-8790-5358E74642FA}"/>
                </a:ext>
              </a:extLst>
            </p:cNvPr>
            <p:cNvPicPr>
              <a:picLocks/>
            </p:cNvPicPr>
            <p:nvPr/>
          </p:nvPicPr>
          <p:blipFill>
            <a:blip r:embed="rId12"/>
            <a:stretch>
              <a:fillRect/>
            </a:stretch>
          </p:blipFill>
          <p:spPr>
            <a:xfrm>
              <a:off x="317500" y="317500"/>
              <a:ext cx="3505200" cy="1104900"/>
            </a:xfrm>
            <a:prstGeom prst="rect">
              <a:avLst/>
            </a:prstGeom>
          </p:spPr>
        </p:pic>
        <p:sp>
          <p:nvSpPr>
            <p:cNvPr id="33" name="Shape_20">
              <a:extLst>
                <a:ext uri="{FF2B5EF4-FFF2-40B4-BE49-F238E27FC236}">
                  <a16:creationId xmlns:a16="http://schemas.microsoft.com/office/drawing/2014/main" id="{50BEFB38-79B1-ED43-B35F-16F7D51FADEE}"/>
                </a:ext>
              </a:extLst>
            </p:cNvPr>
            <p:cNvSpPr/>
            <p:nvPr/>
          </p:nvSpPr>
          <p:spPr>
            <a:xfrm>
              <a:off x="317500" y="317500"/>
              <a:ext cx="3505200" cy="11049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21697D7F-E3A9-FB4D-9037-6CE2B8323C55}"/>
              </a:ext>
            </a:extLst>
          </p:cNvPr>
          <p:cNvPicPr>
            <a:picLocks noChangeAspect="1"/>
          </p:cNvPicPr>
          <p:nvPr/>
        </p:nvPicPr>
        <p:blipFill>
          <a:blip r:embed="rId13"/>
          <a:srcRect/>
          <a:stretch/>
        </p:blipFill>
        <p:spPr>
          <a:xfrm>
            <a:off x="531451" y="211967"/>
            <a:ext cx="1649829" cy="1281044"/>
          </a:xfrm>
          <a:prstGeom prst="rect">
            <a:avLst/>
          </a:prstGeom>
        </p:spPr>
      </p:pic>
    </p:spTree>
    <p:extLst>
      <p:ext uri="{BB962C8B-B14F-4D97-AF65-F5344CB8AC3E}">
        <p14:creationId xmlns:p14="http://schemas.microsoft.com/office/powerpoint/2010/main" val="5521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P spid="8" grpId="1"/>
      <p:bldP spid="9" grpId="0"/>
      <p:bldP spid="9" grpId="1"/>
      <p:bldP spid="21" grpId="0"/>
      <p:bldP spid="17" grpId="0"/>
      <p:bldP spid="17"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41">
            <a:extLst>
              <a:ext uri="{FF2B5EF4-FFF2-40B4-BE49-F238E27FC236}">
                <a16:creationId xmlns:a16="http://schemas.microsoft.com/office/drawing/2014/main" id="{E57922BA-E1EB-F647-B9F8-60306CC86849}"/>
              </a:ext>
            </a:extLst>
          </p:cNvPr>
          <p:cNvPicPr>
            <a:picLocks/>
          </p:cNvPicPr>
          <p:nvPr/>
        </p:nvPicPr>
        <p:blipFill>
          <a:blip r:embed="rId3"/>
          <a:stretch>
            <a:fillRect/>
          </a:stretch>
        </p:blipFill>
        <p:spPr>
          <a:xfrm>
            <a:off x="393083" y="1591139"/>
            <a:ext cx="8244840" cy="1348740"/>
          </a:xfrm>
          <a:prstGeom prst="rect">
            <a:avLst/>
          </a:prstGeom>
        </p:spPr>
      </p:pic>
      <p:sp>
        <p:nvSpPr>
          <p:cNvPr id="6" name="pfehide42" hidden="1">
            <a:extLst>
              <a:ext uri="{FF2B5EF4-FFF2-40B4-BE49-F238E27FC236}">
                <a16:creationId xmlns:a16="http://schemas.microsoft.com/office/drawing/2014/main" id="{EA747A5E-3F52-B045-B87F-B609315B8B39}"/>
              </a:ext>
            </a:extLst>
          </p:cNvPr>
          <p:cNvSpPr txBox="1">
            <a:spLocks/>
          </p:cNvSpPr>
          <p:nvPr/>
        </p:nvSpPr>
        <p:spPr>
          <a:xfrm>
            <a:off x="393192" y="3547472"/>
            <a:ext cx="1844456" cy="432547"/>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STUDENT 1</a:t>
            </a:r>
            <a:endParaRPr lang="en-US" dirty="0">
              <a:solidFill>
                <a:srgbClr val="84BD00"/>
              </a:solidFill>
            </a:endParaRPr>
          </a:p>
        </p:txBody>
      </p:sp>
      <p:grpSp>
        <p:nvGrpSpPr>
          <p:cNvPr id="24" name="Group 23">
            <a:extLst>
              <a:ext uri="{FF2B5EF4-FFF2-40B4-BE49-F238E27FC236}">
                <a16:creationId xmlns:a16="http://schemas.microsoft.com/office/drawing/2014/main" id="{6B95C230-E3FA-5B4D-A814-48A5C7DF0D38}"/>
              </a:ext>
            </a:extLst>
          </p:cNvPr>
          <p:cNvGrpSpPr/>
          <p:nvPr/>
        </p:nvGrpSpPr>
        <p:grpSpPr>
          <a:xfrm>
            <a:off x="393400" y="3546575"/>
            <a:ext cx="1844040" cy="434340"/>
            <a:chOff x="317500" y="317500"/>
            <a:chExt cx="1844040" cy="434340"/>
          </a:xfrm>
        </p:grpSpPr>
        <p:pic>
          <p:nvPicPr>
            <p:cNvPr id="22" name="PFE element 42">
              <a:extLst>
                <a:ext uri="{FF2B5EF4-FFF2-40B4-BE49-F238E27FC236}">
                  <a16:creationId xmlns:a16="http://schemas.microsoft.com/office/drawing/2014/main" id="{F5869776-83FC-4E4F-97A1-924B4C38A435}"/>
                </a:ext>
              </a:extLst>
            </p:cNvPr>
            <p:cNvPicPr>
              <a:picLocks/>
            </p:cNvPicPr>
            <p:nvPr/>
          </p:nvPicPr>
          <p:blipFill>
            <a:blip r:embed="rId4"/>
            <a:stretch>
              <a:fillRect/>
            </a:stretch>
          </p:blipFill>
          <p:spPr>
            <a:xfrm>
              <a:off x="317500" y="317500"/>
              <a:ext cx="1844040" cy="434340"/>
            </a:xfrm>
            <a:prstGeom prst="rect">
              <a:avLst/>
            </a:prstGeom>
          </p:spPr>
        </p:pic>
        <p:sp>
          <p:nvSpPr>
            <p:cNvPr id="23" name="Shape_21">
              <a:extLst>
                <a:ext uri="{FF2B5EF4-FFF2-40B4-BE49-F238E27FC236}">
                  <a16:creationId xmlns:a16="http://schemas.microsoft.com/office/drawing/2014/main" id="{9F5A1798-5DD1-E248-AD13-3067AB1AB599}"/>
                </a:ext>
              </a:extLst>
            </p:cNvPr>
            <p:cNvSpPr/>
            <p:nvPr/>
          </p:nvSpPr>
          <p:spPr>
            <a:xfrm>
              <a:off x="317500" y="317500"/>
              <a:ext cx="184404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43" hidden="1">
            <a:extLst>
              <a:ext uri="{FF2B5EF4-FFF2-40B4-BE49-F238E27FC236}">
                <a16:creationId xmlns:a16="http://schemas.microsoft.com/office/drawing/2014/main" id="{7B1D9D25-FB5B-1B43-B3F7-EB73B1E8EBE2}"/>
              </a:ext>
            </a:extLst>
          </p:cNvPr>
          <p:cNvSpPr txBox="1">
            <a:spLocks/>
          </p:cNvSpPr>
          <p:nvPr/>
        </p:nvSpPr>
        <p:spPr>
          <a:xfrm>
            <a:off x="4572000" y="3564101"/>
            <a:ext cx="1844456" cy="432547"/>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STUDENT 2</a:t>
            </a:r>
            <a:endParaRPr lang="en-US" dirty="0">
              <a:solidFill>
                <a:srgbClr val="84BD00"/>
              </a:solidFill>
            </a:endParaRPr>
          </a:p>
        </p:txBody>
      </p:sp>
      <p:grpSp>
        <p:nvGrpSpPr>
          <p:cNvPr id="28" name="Group 27">
            <a:extLst>
              <a:ext uri="{FF2B5EF4-FFF2-40B4-BE49-F238E27FC236}">
                <a16:creationId xmlns:a16="http://schemas.microsoft.com/office/drawing/2014/main" id="{827644EB-216D-AF47-8A9C-CBB855DD5969}"/>
              </a:ext>
            </a:extLst>
          </p:cNvPr>
          <p:cNvGrpSpPr/>
          <p:nvPr/>
        </p:nvGrpSpPr>
        <p:grpSpPr>
          <a:xfrm>
            <a:off x="4572208" y="3563205"/>
            <a:ext cx="1844040" cy="434340"/>
            <a:chOff x="317500" y="317500"/>
            <a:chExt cx="1844040" cy="434340"/>
          </a:xfrm>
        </p:grpSpPr>
        <p:pic>
          <p:nvPicPr>
            <p:cNvPr id="26" name="PFE element 43">
              <a:extLst>
                <a:ext uri="{FF2B5EF4-FFF2-40B4-BE49-F238E27FC236}">
                  <a16:creationId xmlns:a16="http://schemas.microsoft.com/office/drawing/2014/main" id="{3A21B909-CF18-6340-8CD8-B75ED1544A42}"/>
                </a:ext>
              </a:extLst>
            </p:cNvPr>
            <p:cNvPicPr>
              <a:picLocks/>
            </p:cNvPicPr>
            <p:nvPr/>
          </p:nvPicPr>
          <p:blipFill>
            <a:blip r:embed="rId5"/>
            <a:stretch>
              <a:fillRect/>
            </a:stretch>
          </p:blipFill>
          <p:spPr>
            <a:xfrm>
              <a:off x="317500" y="317500"/>
              <a:ext cx="1844040" cy="434340"/>
            </a:xfrm>
            <a:prstGeom prst="rect">
              <a:avLst/>
            </a:prstGeom>
          </p:spPr>
        </p:pic>
        <p:sp>
          <p:nvSpPr>
            <p:cNvPr id="27" name="Shape_22">
              <a:extLst>
                <a:ext uri="{FF2B5EF4-FFF2-40B4-BE49-F238E27FC236}">
                  <a16:creationId xmlns:a16="http://schemas.microsoft.com/office/drawing/2014/main" id="{5057704E-2A62-3E4A-93B4-E4BB69617424}"/>
                </a:ext>
              </a:extLst>
            </p:cNvPr>
            <p:cNvSpPr/>
            <p:nvPr/>
          </p:nvSpPr>
          <p:spPr>
            <a:xfrm>
              <a:off x="317500" y="317500"/>
              <a:ext cx="184404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44" hidden="1">
            <a:extLst>
              <a:ext uri="{FF2B5EF4-FFF2-40B4-BE49-F238E27FC236}">
                <a16:creationId xmlns:a16="http://schemas.microsoft.com/office/drawing/2014/main" id="{81F09D0A-4550-4A45-A08B-06762096112A}"/>
              </a:ext>
            </a:extLst>
          </p:cNvPr>
          <p:cNvSpPr txBox="1">
            <a:spLocks/>
          </p:cNvSpPr>
          <p:nvPr/>
        </p:nvSpPr>
        <p:spPr>
          <a:xfrm>
            <a:off x="393192" y="3996648"/>
            <a:ext cx="1844456" cy="432547"/>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t>is shy</a:t>
            </a:r>
          </a:p>
        </p:txBody>
      </p:sp>
      <p:grpSp>
        <p:nvGrpSpPr>
          <p:cNvPr id="32" name="Group 31">
            <a:extLst>
              <a:ext uri="{FF2B5EF4-FFF2-40B4-BE49-F238E27FC236}">
                <a16:creationId xmlns:a16="http://schemas.microsoft.com/office/drawing/2014/main" id="{5CB73F1B-BF02-1F49-BBE7-B70D22910FCD}"/>
              </a:ext>
            </a:extLst>
          </p:cNvPr>
          <p:cNvGrpSpPr/>
          <p:nvPr/>
        </p:nvGrpSpPr>
        <p:grpSpPr>
          <a:xfrm>
            <a:off x="393400" y="3995751"/>
            <a:ext cx="1844040" cy="434340"/>
            <a:chOff x="317500" y="317500"/>
            <a:chExt cx="1844040" cy="434340"/>
          </a:xfrm>
        </p:grpSpPr>
        <p:pic>
          <p:nvPicPr>
            <p:cNvPr id="30" name="PFE element 44">
              <a:extLst>
                <a:ext uri="{FF2B5EF4-FFF2-40B4-BE49-F238E27FC236}">
                  <a16:creationId xmlns:a16="http://schemas.microsoft.com/office/drawing/2014/main" id="{CF93FB22-6EB1-BD4C-B4D7-AF4AA8A3433E}"/>
                </a:ext>
              </a:extLst>
            </p:cNvPr>
            <p:cNvPicPr>
              <a:picLocks/>
            </p:cNvPicPr>
            <p:nvPr/>
          </p:nvPicPr>
          <p:blipFill>
            <a:blip r:embed="rId6"/>
            <a:stretch>
              <a:fillRect/>
            </a:stretch>
          </p:blipFill>
          <p:spPr>
            <a:xfrm>
              <a:off x="317500" y="317500"/>
              <a:ext cx="1844040" cy="434340"/>
            </a:xfrm>
            <a:prstGeom prst="rect">
              <a:avLst/>
            </a:prstGeom>
          </p:spPr>
        </p:pic>
        <p:sp>
          <p:nvSpPr>
            <p:cNvPr id="31" name="Shape_23">
              <a:extLst>
                <a:ext uri="{FF2B5EF4-FFF2-40B4-BE49-F238E27FC236}">
                  <a16:creationId xmlns:a16="http://schemas.microsoft.com/office/drawing/2014/main" id="{18973625-BE0F-CD47-94BF-6A10546C39BC}"/>
                </a:ext>
              </a:extLst>
            </p:cNvPr>
            <p:cNvSpPr/>
            <p:nvPr/>
          </p:nvSpPr>
          <p:spPr>
            <a:xfrm>
              <a:off x="317500" y="317500"/>
              <a:ext cx="184404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45" hidden="1">
            <a:extLst>
              <a:ext uri="{FF2B5EF4-FFF2-40B4-BE49-F238E27FC236}">
                <a16:creationId xmlns:a16="http://schemas.microsoft.com/office/drawing/2014/main" id="{44B13617-8374-CB42-910F-B2F38E1D035D}"/>
              </a:ext>
            </a:extLst>
          </p:cNvPr>
          <p:cNvSpPr txBox="1">
            <a:spLocks/>
          </p:cNvSpPr>
          <p:nvPr/>
        </p:nvSpPr>
        <p:spPr>
          <a:xfrm>
            <a:off x="4572553" y="4013277"/>
            <a:ext cx="2355189" cy="98228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8" indent="-14288"/>
            <a:r>
              <a:rPr lang="en-US" b="1" dirty="0"/>
              <a:t>makes </a:t>
            </a:r>
            <a:br>
              <a:rPr lang="en-US" b="1" dirty="0"/>
            </a:br>
            <a:r>
              <a:rPr lang="en-US" b="1" dirty="0"/>
              <a:t>friends easily</a:t>
            </a:r>
          </a:p>
        </p:txBody>
      </p:sp>
      <p:grpSp>
        <p:nvGrpSpPr>
          <p:cNvPr id="36" name="Group 35">
            <a:extLst>
              <a:ext uri="{FF2B5EF4-FFF2-40B4-BE49-F238E27FC236}">
                <a16:creationId xmlns:a16="http://schemas.microsoft.com/office/drawing/2014/main" id="{65DC90CE-121D-CA4F-8F51-D651FC41D885}"/>
              </a:ext>
            </a:extLst>
          </p:cNvPr>
          <p:cNvGrpSpPr/>
          <p:nvPr/>
        </p:nvGrpSpPr>
        <p:grpSpPr>
          <a:xfrm>
            <a:off x="4574763" y="4014836"/>
            <a:ext cx="2350770" cy="979170"/>
            <a:chOff x="317500" y="317500"/>
            <a:chExt cx="2350770" cy="979170"/>
          </a:xfrm>
        </p:grpSpPr>
        <p:pic>
          <p:nvPicPr>
            <p:cNvPr id="34" name="PFE element 45">
              <a:extLst>
                <a:ext uri="{FF2B5EF4-FFF2-40B4-BE49-F238E27FC236}">
                  <a16:creationId xmlns:a16="http://schemas.microsoft.com/office/drawing/2014/main" id="{2AE2B6F1-713E-2347-87F6-D316812A0CA7}"/>
                </a:ext>
              </a:extLst>
            </p:cNvPr>
            <p:cNvPicPr>
              <a:picLocks/>
            </p:cNvPicPr>
            <p:nvPr/>
          </p:nvPicPr>
          <p:blipFill>
            <a:blip r:embed="rId7"/>
            <a:stretch>
              <a:fillRect/>
            </a:stretch>
          </p:blipFill>
          <p:spPr>
            <a:xfrm>
              <a:off x="317500" y="317500"/>
              <a:ext cx="2350770" cy="979170"/>
            </a:xfrm>
            <a:prstGeom prst="rect">
              <a:avLst/>
            </a:prstGeom>
          </p:spPr>
        </p:pic>
        <p:sp>
          <p:nvSpPr>
            <p:cNvPr id="35" name="Shape_24">
              <a:extLst>
                <a:ext uri="{FF2B5EF4-FFF2-40B4-BE49-F238E27FC236}">
                  <a16:creationId xmlns:a16="http://schemas.microsoft.com/office/drawing/2014/main" id="{9F993C41-D832-1F4A-8C76-7BB2809FBE65}"/>
                </a:ext>
              </a:extLst>
            </p:cNvPr>
            <p:cNvSpPr/>
            <p:nvPr/>
          </p:nvSpPr>
          <p:spPr>
            <a:xfrm>
              <a:off x="317500" y="317500"/>
              <a:ext cx="2350770" cy="9791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46" hidden="1">
            <a:extLst>
              <a:ext uri="{FF2B5EF4-FFF2-40B4-BE49-F238E27FC236}">
                <a16:creationId xmlns:a16="http://schemas.microsoft.com/office/drawing/2014/main" id="{974CB72B-2F2C-1841-80EB-32A2B7380DE3}"/>
              </a:ext>
            </a:extLst>
          </p:cNvPr>
          <p:cNvSpPr txBox="1">
            <a:spLocks/>
          </p:cNvSpPr>
          <p:nvPr/>
        </p:nvSpPr>
        <p:spPr>
          <a:xfrm>
            <a:off x="393191" y="4050358"/>
            <a:ext cx="2830455" cy="668342"/>
          </a:xfrm>
          <a:prstGeom prst="rect">
            <a:avLst/>
          </a:prstGeom>
          <a:solidFill>
            <a:schemeClr val="accent1"/>
          </a:solidFill>
        </p:spPr>
        <p:txBody>
          <a:bodyPr vert="horz" lIns="91440" tIns="45720" rIns="91440" bIns="45720" rtlCol="0">
            <a:normAutofit fontScale="92500" lnSpcReduction="10000"/>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8" indent="-14288"/>
            <a:r>
              <a:rPr lang="en-US" b="1" dirty="0"/>
              <a:t>has trouble with letter sounds</a:t>
            </a:r>
          </a:p>
        </p:txBody>
      </p:sp>
      <p:grpSp>
        <p:nvGrpSpPr>
          <p:cNvPr id="40" name="Group 39">
            <a:extLst>
              <a:ext uri="{FF2B5EF4-FFF2-40B4-BE49-F238E27FC236}">
                <a16:creationId xmlns:a16="http://schemas.microsoft.com/office/drawing/2014/main" id="{73B41B08-AFCB-EC44-BE38-8058150C7166}"/>
              </a:ext>
            </a:extLst>
          </p:cNvPr>
          <p:cNvGrpSpPr/>
          <p:nvPr/>
        </p:nvGrpSpPr>
        <p:grpSpPr>
          <a:xfrm>
            <a:off x="393004" y="4047344"/>
            <a:ext cx="2830830" cy="674370"/>
            <a:chOff x="317500" y="317500"/>
            <a:chExt cx="2830830" cy="674370"/>
          </a:xfrm>
        </p:grpSpPr>
        <p:pic>
          <p:nvPicPr>
            <p:cNvPr id="38" name="PFE element 46">
              <a:extLst>
                <a:ext uri="{FF2B5EF4-FFF2-40B4-BE49-F238E27FC236}">
                  <a16:creationId xmlns:a16="http://schemas.microsoft.com/office/drawing/2014/main" id="{37AAF08B-6660-D145-BB55-E0C87B521147}"/>
                </a:ext>
              </a:extLst>
            </p:cNvPr>
            <p:cNvPicPr>
              <a:picLocks/>
            </p:cNvPicPr>
            <p:nvPr/>
          </p:nvPicPr>
          <p:blipFill>
            <a:blip r:embed="rId8"/>
            <a:stretch>
              <a:fillRect/>
            </a:stretch>
          </p:blipFill>
          <p:spPr>
            <a:xfrm>
              <a:off x="317500" y="317500"/>
              <a:ext cx="2830830" cy="674370"/>
            </a:xfrm>
            <a:prstGeom prst="rect">
              <a:avLst/>
            </a:prstGeom>
          </p:spPr>
        </p:pic>
        <p:sp>
          <p:nvSpPr>
            <p:cNvPr id="39" name="Shape_25">
              <a:extLst>
                <a:ext uri="{FF2B5EF4-FFF2-40B4-BE49-F238E27FC236}">
                  <a16:creationId xmlns:a16="http://schemas.microsoft.com/office/drawing/2014/main" id="{615D6A46-A1C4-514F-BE2A-5A0BC4C6D9F7}"/>
                </a:ext>
              </a:extLst>
            </p:cNvPr>
            <p:cNvSpPr/>
            <p:nvPr/>
          </p:nvSpPr>
          <p:spPr>
            <a:xfrm>
              <a:off x="317500" y="317500"/>
              <a:ext cx="2830830" cy="6743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47" hidden="1">
            <a:extLst>
              <a:ext uri="{FF2B5EF4-FFF2-40B4-BE49-F238E27FC236}">
                <a16:creationId xmlns:a16="http://schemas.microsoft.com/office/drawing/2014/main" id="{A6619AE2-89BA-DC41-9F58-122C0CBEC1C3}"/>
              </a:ext>
            </a:extLst>
          </p:cNvPr>
          <p:cNvSpPr txBox="1">
            <a:spLocks/>
          </p:cNvSpPr>
          <p:nvPr/>
        </p:nvSpPr>
        <p:spPr>
          <a:xfrm>
            <a:off x="4572553" y="4066987"/>
            <a:ext cx="2355189" cy="98228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8" indent="-14288"/>
            <a:r>
              <a:rPr lang="en-US" b="1" dirty="0"/>
              <a:t>loves reading aloud</a:t>
            </a:r>
          </a:p>
        </p:txBody>
      </p:sp>
      <p:grpSp>
        <p:nvGrpSpPr>
          <p:cNvPr id="44" name="Group 43">
            <a:extLst>
              <a:ext uri="{FF2B5EF4-FFF2-40B4-BE49-F238E27FC236}">
                <a16:creationId xmlns:a16="http://schemas.microsoft.com/office/drawing/2014/main" id="{06619D3E-4CC8-E440-8DC7-B80ED8DEC2BA}"/>
              </a:ext>
            </a:extLst>
          </p:cNvPr>
          <p:cNvGrpSpPr/>
          <p:nvPr/>
        </p:nvGrpSpPr>
        <p:grpSpPr>
          <a:xfrm>
            <a:off x="4572858" y="4062831"/>
            <a:ext cx="2354580" cy="990600"/>
            <a:chOff x="317500" y="317500"/>
            <a:chExt cx="2354580" cy="990600"/>
          </a:xfrm>
        </p:grpSpPr>
        <p:pic>
          <p:nvPicPr>
            <p:cNvPr id="42" name="PFE element 47">
              <a:extLst>
                <a:ext uri="{FF2B5EF4-FFF2-40B4-BE49-F238E27FC236}">
                  <a16:creationId xmlns:a16="http://schemas.microsoft.com/office/drawing/2014/main" id="{07B4E272-45FE-4D42-9DAC-60E3F631CD4E}"/>
                </a:ext>
              </a:extLst>
            </p:cNvPr>
            <p:cNvPicPr>
              <a:picLocks/>
            </p:cNvPicPr>
            <p:nvPr/>
          </p:nvPicPr>
          <p:blipFill>
            <a:blip r:embed="rId9"/>
            <a:stretch>
              <a:fillRect/>
            </a:stretch>
          </p:blipFill>
          <p:spPr>
            <a:xfrm>
              <a:off x="317500" y="317500"/>
              <a:ext cx="2354580" cy="990600"/>
            </a:xfrm>
            <a:prstGeom prst="rect">
              <a:avLst/>
            </a:prstGeom>
          </p:spPr>
        </p:pic>
        <p:sp>
          <p:nvSpPr>
            <p:cNvPr id="43" name="Shape_26">
              <a:extLst>
                <a:ext uri="{FF2B5EF4-FFF2-40B4-BE49-F238E27FC236}">
                  <a16:creationId xmlns:a16="http://schemas.microsoft.com/office/drawing/2014/main" id="{4F097353-1923-0444-8C2B-C108136F594D}"/>
                </a:ext>
              </a:extLst>
            </p:cNvPr>
            <p:cNvSpPr/>
            <p:nvPr/>
          </p:nvSpPr>
          <p:spPr>
            <a:xfrm>
              <a:off x="317500" y="317500"/>
              <a:ext cx="2354580" cy="9906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fehide48" hidden="1">
            <a:extLst>
              <a:ext uri="{FF2B5EF4-FFF2-40B4-BE49-F238E27FC236}">
                <a16:creationId xmlns:a16="http://schemas.microsoft.com/office/drawing/2014/main" id="{51B0E5FE-7F39-FC4B-943A-08FC6AC69C65}"/>
              </a:ext>
            </a:extLst>
          </p:cNvPr>
          <p:cNvSpPr txBox="1">
            <a:spLocks/>
          </p:cNvSpPr>
          <p:nvPr/>
        </p:nvSpPr>
        <p:spPr>
          <a:xfrm>
            <a:off x="393191" y="3996641"/>
            <a:ext cx="2830455" cy="805189"/>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8" indent="-14288"/>
            <a:r>
              <a:rPr lang="en-US" b="1" dirty="0"/>
              <a:t>always follows directions</a:t>
            </a:r>
          </a:p>
        </p:txBody>
      </p:sp>
      <p:grpSp>
        <p:nvGrpSpPr>
          <p:cNvPr id="48" name="Group 47">
            <a:extLst>
              <a:ext uri="{FF2B5EF4-FFF2-40B4-BE49-F238E27FC236}">
                <a16:creationId xmlns:a16="http://schemas.microsoft.com/office/drawing/2014/main" id="{DB23BFFF-2E59-A943-ACA5-073826C90277}"/>
              </a:ext>
            </a:extLst>
          </p:cNvPr>
          <p:cNvGrpSpPr/>
          <p:nvPr/>
        </p:nvGrpSpPr>
        <p:grpSpPr>
          <a:xfrm>
            <a:off x="391098" y="3995598"/>
            <a:ext cx="2834640" cy="807274"/>
            <a:chOff x="317500" y="317500"/>
            <a:chExt cx="2834640" cy="807274"/>
          </a:xfrm>
        </p:grpSpPr>
        <p:pic>
          <p:nvPicPr>
            <p:cNvPr id="46" name="PFE element 48">
              <a:extLst>
                <a:ext uri="{FF2B5EF4-FFF2-40B4-BE49-F238E27FC236}">
                  <a16:creationId xmlns:a16="http://schemas.microsoft.com/office/drawing/2014/main" id="{A9646D27-9022-C449-A294-4DF2C7B762CB}"/>
                </a:ext>
              </a:extLst>
            </p:cNvPr>
            <p:cNvPicPr>
              <a:picLocks/>
            </p:cNvPicPr>
            <p:nvPr/>
          </p:nvPicPr>
          <p:blipFill>
            <a:blip r:embed="rId10"/>
            <a:stretch>
              <a:fillRect/>
            </a:stretch>
          </p:blipFill>
          <p:spPr>
            <a:xfrm>
              <a:off x="317500" y="317500"/>
              <a:ext cx="2834640" cy="807274"/>
            </a:xfrm>
            <a:prstGeom prst="rect">
              <a:avLst/>
            </a:prstGeom>
          </p:spPr>
        </p:pic>
        <p:sp>
          <p:nvSpPr>
            <p:cNvPr id="47" name="Shape_27">
              <a:extLst>
                <a:ext uri="{FF2B5EF4-FFF2-40B4-BE49-F238E27FC236}">
                  <a16:creationId xmlns:a16="http://schemas.microsoft.com/office/drawing/2014/main" id="{15A03615-0D64-534C-905E-55704E094B01}"/>
                </a:ext>
              </a:extLst>
            </p:cNvPr>
            <p:cNvSpPr/>
            <p:nvPr/>
          </p:nvSpPr>
          <p:spPr>
            <a:xfrm>
              <a:off x="317500" y="317500"/>
              <a:ext cx="2834640" cy="80727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49" hidden="1">
            <a:extLst>
              <a:ext uri="{FF2B5EF4-FFF2-40B4-BE49-F238E27FC236}">
                <a16:creationId xmlns:a16="http://schemas.microsoft.com/office/drawing/2014/main" id="{4E91E3C5-58D9-B041-A6C8-F2FDD6314C93}"/>
              </a:ext>
            </a:extLst>
          </p:cNvPr>
          <p:cNvSpPr txBox="1">
            <a:spLocks/>
          </p:cNvSpPr>
          <p:nvPr/>
        </p:nvSpPr>
        <p:spPr>
          <a:xfrm>
            <a:off x="4572553" y="4013271"/>
            <a:ext cx="2702945" cy="1252854"/>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8" indent="-14288"/>
            <a:r>
              <a:rPr lang="en-US" b="1" dirty="0"/>
              <a:t>forgets the teacher’s directions</a:t>
            </a:r>
          </a:p>
        </p:txBody>
      </p:sp>
      <p:grpSp>
        <p:nvGrpSpPr>
          <p:cNvPr id="52" name="Group 51">
            <a:extLst>
              <a:ext uri="{FF2B5EF4-FFF2-40B4-BE49-F238E27FC236}">
                <a16:creationId xmlns:a16="http://schemas.microsoft.com/office/drawing/2014/main" id="{6C5A4227-1E98-904D-9E6E-62B8DA9D1282}"/>
              </a:ext>
            </a:extLst>
          </p:cNvPr>
          <p:cNvGrpSpPr/>
          <p:nvPr/>
        </p:nvGrpSpPr>
        <p:grpSpPr>
          <a:xfrm>
            <a:off x="4571476" y="4011048"/>
            <a:ext cx="2705100" cy="1257300"/>
            <a:chOff x="317500" y="317500"/>
            <a:chExt cx="2705100" cy="1257300"/>
          </a:xfrm>
        </p:grpSpPr>
        <p:pic>
          <p:nvPicPr>
            <p:cNvPr id="50" name="PFE element 49">
              <a:extLst>
                <a:ext uri="{FF2B5EF4-FFF2-40B4-BE49-F238E27FC236}">
                  <a16:creationId xmlns:a16="http://schemas.microsoft.com/office/drawing/2014/main" id="{EE3F58F7-9287-7C4E-890A-A7A5E155A8C9}"/>
                </a:ext>
              </a:extLst>
            </p:cNvPr>
            <p:cNvPicPr>
              <a:picLocks/>
            </p:cNvPicPr>
            <p:nvPr/>
          </p:nvPicPr>
          <p:blipFill>
            <a:blip r:embed="rId11"/>
            <a:stretch>
              <a:fillRect/>
            </a:stretch>
          </p:blipFill>
          <p:spPr>
            <a:xfrm>
              <a:off x="317500" y="317500"/>
              <a:ext cx="2705100" cy="1257300"/>
            </a:xfrm>
            <a:prstGeom prst="rect">
              <a:avLst/>
            </a:prstGeom>
          </p:spPr>
        </p:pic>
        <p:sp>
          <p:nvSpPr>
            <p:cNvPr id="51" name="Shape_28">
              <a:extLst>
                <a:ext uri="{FF2B5EF4-FFF2-40B4-BE49-F238E27FC236}">
                  <a16:creationId xmlns:a16="http://schemas.microsoft.com/office/drawing/2014/main" id="{06E16640-9E58-A04D-9879-458A53610C09}"/>
                </a:ext>
              </a:extLst>
            </p:cNvPr>
            <p:cNvSpPr/>
            <p:nvPr/>
          </p:nvSpPr>
          <p:spPr>
            <a:xfrm>
              <a:off x="317500" y="317500"/>
              <a:ext cx="2705100" cy="12573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fehide50" hidden="1">
            <a:extLst>
              <a:ext uri="{FF2B5EF4-FFF2-40B4-BE49-F238E27FC236}">
                <a16:creationId xmlns:a16="http://schemas.microsoft.com/office/drawing/2014/main" id="{98F390D0-5E95-3948-A48C-9A3D80FF7085}"/>
              </a:ext>
            </a:extLst>
          </p:cNvPr>
          <p:cNvSpPr txBox="1">
            <a:spLocks/>
          </p:cNvSpPr>
          <p:nvPr/>
        </p:nvSpPr>
        <p:spPr>
          <a:xfrm>
            <a:off x="393191" y="3996559"/>
            <a:ext cx="2830455" cy="805189"/>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8" indent="-14288"/>
            <a:r>
              <a:rPr lang="en-US" b="1" dirty="0"/>
              <a:t>thinks math facts are hard</a:t>
            </a:r>
          </a:p>
        </p:txBody>
      </p:sp>
      <p:grpSp>
        <p:nvGrpSpPr>
          <p:cNvPr id="56" name="Group 55">
            <a:extLst>
              <a:ext uri="{FF2B5EF4-FFF2-40B4-BE49-F238E27FC236}">
                <a16:creationId xmlns:a16="http://schemas.microsoft.com/office/drawing/2014/main" id="{4BECE56F-9825-8242-8376-F8D3CF0862DA}"/>
              </a:ext>
            </a:extLst>
          </p:cNvPr>
          <p:cNvGrpSpPr/>
          <p:nvPr/>
        </p:nvGrpSpPr>
        <p:grpSpPr>
          <a:xfrm>
            <a:off x="391098" y="3995517"/>
            <a:ext cx="2834640" cy="807274"/>
            <a:chOff x="317500" y="317500"/>
            <a:chExt cx="2834640" cy="807274"/>
          </a:xfrm>
        </p:grpSpPr>
        <p:pic>
          <p:nvPicPr>
            <p:cNvPr id="54" name="PFE element 50">
              <a:extLst>
                <a:ext uri="{FF2B5EF4-FFF2-40B4-BE49-F238E27FC236}">
                  <a16:creationId xmlns:a16="http://schemas.microsoft.com/office/drawing/2014/main" id="{0103D91E-1BC5-C34F-BED0-1129AF0135F8}"/>
                </a:ext>
              </a:extLst>
            </p:cNvPr>
            <p:cNvPicPr>
              <a:picLocks/>
            </p:cNvPicPr>
            <p:nvPr/>
          </p:nvPicPr>
          <p:blipFill>
            <a:blip r:embed="rId12"/>
            <a:stretch>
              <a:fillRect/>
            </a:stretch>
          </p:blipFill>
          <p:spPr>
            <a:xfrm>
              <a:off x="317500" y="317500"/>
              <a:ext cx="2834640" cy="807274"/>
            </a:xfrm>
            <a:prstGeom prst="rect">
              <a:avLst/>
            </a:prstGeom>
          </p:spPr>
        </p:pic>
        <p:sp>
          <p:nvSpPr>
            <p:cNvPr id="55" name="Shape_29">
              <a:extLst>
                <a:ext uri="{FF2B5EF4-FFF2-40B4-BE49-F238E27FC236}">
                  <a16:creationId xmlns:a16="http://schemas.microsoft.com/office/drawing/2014/main" id="{787B026E-5D91-6444-A2BE-C35B65E0CAFD}"/>
                </a:ext>
              </a:extLst>
            </p:cNvPr>
            <p:cNvSpPr/>
            <p:nvPr/>
          </p:nvSpPr>
          <p:spPr>
            <a:xfrm>
              <a:off x="317500" y="317500"/>
              <a:ext cx="2834640" cy="80727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fehide51" hidden="1">
            <a:extLst>
              <a:ext uri="{FF2B5EF4-FFF2-40B4-BE49-F238E27FC236}">
                <a16:creationId xmlns:a16="http://schemas.microsoft.com/office/drawing/2014/main" id="{0121DB8C-F724-E34B-AC9C-C7C38DF5A7FB}"/>
              </a:ext>
            </a:extLst>
          </p:cNvPr>
          <p:cNvSpPr txBox="1">
            <a:spLocks/>
          </p:cNvSpPr>
          <p:nvPr/>
        </p:nvSpPr>
        <p:spPr>
          <a:xfrm>
            <a:off x="4572553" y="4050358"/>
            <a:ext cx="2702945" cy="1252854"/>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8" indent="-14288"/>
            <a:r>
              <a:rPr lang="en-US" b="1" dirty="0"/>
              <a:t>loves solving math problems</a:t>
            </a:r>
          </a:p>
        </p:txBody>
      </p:sp>
      <p:grpSp>
        <p:nvGrpSpPr>
          <p:cNvPr id="60" name="Group 59">
            <a:extLst>
              <a:ext uri="{FF2B5EF4-FFF2-40B4-BE49-F238E27FC236}">
                <a16:creationId xmlns:a16="http://schemas.microsoft.com/office/drawing/2014/main" id="{684F0922-52F2-0140-9C1F-DB48D9D408D2}"/>
              </a:ext>
            </a:extLst>
          </p:cNvPr>
          <p:cNvGrpSpPr/>
          <p:nvPr/>
        </p:nvGrpSpPr>
        <p:grpSpPr>
          <a:xfrm>
            <a:off x="4571476" y="4048135"/>
            <a:ext cx="2705100" cy="1257300"/>
            <a:chOff x="317500" y="317500"/>
            <a:chExt cx="2705100" cy="1257300"/>
          </a:xfrm>
        </p:grpSpPr>
        <p:pic>
          <p:nvPicPr>
            <p:cNvPr id="58" name="PFE element 51">
              <a:extLst>
                <a:ext uri="{FF2B5EF4-FFF2-40B4-BE49-F238E27FC236}">
                  <a16:creationId xmlns:a16="http://schemas.microsoft.com/office/drawing/2014/main" id="{03C9E635-F24D-D740-883B-3EADFD70203C}"/>
                </a:ext>
              </a:extLst>
            </p:cNvPr>
            <p:cNvPicPr>
              <a:picLocks/>
            </p:cNvPicPr>
            <p:nvPr/>
          </p:nvPicPr>
          <p:blipFill>
            <a:blip r:embed="rId13"/>
            <a:stretch>
              <a:fillRect/>
            </a:stretch>
          </p:blipFill>
          <p:spPr>
            <a:xfrm>
              <a:off x="317500" y="317500"/>
              <a:ext cx="2705100" cy="1257300"/>
            </a:xfrm>
            <a:prstGeom prst="rect">
              <a:avLst/>
            </a:prstGeom>
          </p:spPr>
        </p:pic>
        <p:sp>
          <p:nvSpPr>
            <p:cNvPr id="59" name="Shape_30">
              <a:extLst>
                <a:ext uri="{FF2B5EF4-FFF2-40B4-BE49-F238E27FC236}">
                  <a16:creationId xmlns:a16="http://schemas.microsoft.com/office/drawing/2014/main" id="{0AD28F00-ED64-CB47-854C-95702C9AD8AA}"/>
                </a:ext>
              </a:extLst>
            </p:cNvPr>
            <p:cNvSpPr/>
            <p:nvPr/>
          </p:nvSpPr>
          <p:spPr>
            <a:xfrm>
              <a:off x="317500" y="317500"/>
              <a:ext cx="2705100" cy="12573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AC52769E-4F3C-9740-B533-036FD496640D}"/>
              </a:ext>
            </a:extLst>
          </p:cNvPr>
          <p:cNvPicPr>
            <a:picLocks noChangeAspect="1"/>
          </p:cNvPicPr>
          <p:nvPr/>
        </p:nvPicPr>
        <p:blipFill>
          <a:blip r:embed="rId14"/>
          <a:stretch>
            <a:fillRect/>
          </a:stretch>
        </p:blipFill>
        <p:spPr>
          <a:xfrm>
            <a:off x="3038168" y="3265726"/>
            <a:ext cx="1130096" cy="1807112"/>
          </a:xfrm>
          <a:prstGeom prst="rect">
            <a:avLst/>
          </a:prstGeom>
        </p:spPr>
      </p:pic>
      <p:pic>
        <p:nvPicPr>
          <p:cNvPr id="18" name="Picture 17">
            <a:extLst>
              <a:ext uri="{FF2B5EF4-FFF2-40B4-BE49-F238E27FC236}">
                <a16:creationId xmlns:a16="http://schemas.microsoft.com/office/drawing/2014/main" id="{FF585AE4-4E2E-DF45-A877-44FAF2F2B158}"/>
              </a:ext>
            </a:extLst>
          </p:cNvPr>
          <p:cNvPicPr>
            <a:picLocks noChangeAspect="1"/>
          </p:cNvPicPr>
          <p:nvPr/>
        </p:nvPicPr>
        <p:blipFill>
          <a:blip r:embed="rId15"/>
          <a:stretch>
            <a:fillRect/>
          </a:stretch>
        </p:blipFill>
        <p:spPr>
          <a:xfrm>
            <a:off x="7219350" y="3263181"/>
            <a:ext cx="1571563" cy="1786094"/>
          </a:xfrm>
          <a:prstGeom prst="rect">
            <a:avLst/>
          </a:prstGeom>
        </p:spPr>
      </p:pic>
    </p:spTree>
    <p:extLst>
      <p:ext uri="{BB962C8B-B14F-4D97-AF65-F5344CB8AC3E}">
        <p14:creationId xmlns:p14="http://schemas.microsoft.com/office/powerpoint/2010/main" val="222366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0"/>
                                        </p:tgtEl>
                                      </p:cBhvr>
                                    </p:animEffect>
                                    <p:set>
                                      <p:cBhvr>
                                        <p:cTn id="41" dur="1" fill="hold">
                                          <p:stCondLst>
                                            <p:cond delay="499"/>
                                          </p:stCondLst>
                                        </p:cTn>
                                        <p:tgtEl>
                                          <p:spTgt spid="4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P spid="10" grpId="0"/>
      <p:bldP spid="10" grpId="1"/>
      <p:bldP spid="13" grpId="0"/>
      <p:bldP spid="13" grpId="1"/>
      <p:bldP spid="14" grpId="0"/>
      <p:bldP spid="14" grpId="1"/>
      <p:bldP spid="15" grpId="0"/>
      <p:bldP spid="15" grpId="1"/>
      <p:bldP spid="16" grpId="0"/>
      <p:bldP spid="16" grpId="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hide54" hidden="1">
            <a:extLst>
              <a:ext uri="{FF2B5EF4-FFF2-40B4-BE49-F238E27FC236}">
                <a16:creationId xmlns:a16="http://schemas.microsoft.com/office/drawing/2014/main" id="{1D86F3DF-47F0-3E4C-BECB-FB0AE413E437}"/>
              </a:ext>
            </a:extLst>
          </p:cNvPr>
          <p:cNvSpPr>
            <a:spLocks noGrp="1"/>
          </p:cNvSpPr>
          <p:nvPr>
            <p:ph type="ctrTitle"/>
          </p:nvPr>
        </p:nvSpPr>
        <p:spPr>
          <a:xfrm>
            <a:off x="416859" y="1591874"/>
            <a:ext cx="7059168" cy="1123893"/>
          </a:xfrm>
          <a:solidFill>
            <a:schemeClr val="accent1"/>
          </a:solidFill>
        </p:spPr>
        <p:txBody>
          <a:bodyPr>
            <a:noAutofit/>
          </a:bodyPr>
          <a:lstStyle/>
          <a:p>
            <a:r>
              <a:rPr lang="en-US" dirty="0"/>
              <a:t>Everyone has strengths </a:t>
            </a:r>
            <a:r>
              <a:rPr lang="en-US" i="1" dirty="0"/>
              <a:t>and</a:t>
            </a:r>
            <a:r>
              <a:rPr lang="en-US" dirty="0"/>
              <a:t> weaknesses!</a:t>
            </a:r>
          </a:p>
        </p:txBody>
      </p:sp>
      <p:grpSp>
        <p:nvGrpSpPr>
          <p:cNvPr id="11" name="Group 10">
            <a:extLst>
              <a:ext uri="{FF2B5EF4-FFF2-40B4-BE49-F238E27FC236}">
                <a16:creationId xmlns:a16="http://schemas.microsoft.com/office/drawing/2014/main" id="{4CA47618-255D-0A40-8933-65910E852888}"/>
              </a:ext>
            </a:extLst>
          </p:cNvPr>
          <p:cNvGrpSpPr/>
          <p:nvPr/>
        </p:nvGrpSpPr>
        <p:grpSpPr>
          <a:xfrm>
            <a:off x="414573" y="1591874"/>
            <a:ext cx="7063740" cy="1131570"/>
            <a:chOff x="317500" y="317500"/>
            <a:chExt cx="7063740" cy="1131570"/>
          </a:xfrm>
        </p:grpSpPr>
        <p:pic>
          <p:nvPicPr>
            <p:cNvPr id="9" name="PFE element 54">
              <a:extLst>
                <a:ext uri="{FF2B5EF4-FFF2-40B4-BE49-F238E27FC236}">
                  <a16:creationId xmlns:a16="http://schemas.microsoft.com/office/drawing/2014/main" id="{630A1394-C78C-0D40-8ADF-70773BE1DBD2}"/>
                </a:ext>
              </a:extLst>
            </p:cNvPr>
            <p:cNvPicPr>
              <a:picLocks/>
            </p:cNvPicPr>
            <p:nvPr/>
          </p:nvPicPr>
          <p:blipFill>
            <a:blip r:embed="rId3"/>
            <a:stretch>
              <a:fillRect/>
            </a:stretch>
          </p:blipFill>
          <p:spPr>
            <a:xfrm>
              <a:off x="317500" y="317500"/>
              <a:ext cx="7063740" cy="1131570"/>
            </a:xfrm>
            <a:prstGeom prst="rect">
              <a:avLst/>
            </a:prstGeom>
          </p:spPr>
        </p:pic>
        <p:sp>
          <p:nvSpPr>
            <p:cNvPr id="10" name="Shape_31">
              <a:extLst>
                <a:ext uri="{FF2B5EF4-FFF2-40B4-BE49-F238E27FC236}">
                  <a16:creationId xmlns:a16="http://schemas.microsoft.com/office/drawing/2014/main" id="{6FC66185-D06A-2648-A603-B1F7B7063604}"/>
                </a:ext>
              </a:extLst>
            </p:cNvPr>
            <p:cNvSpPr/>
            <p:nvPr/>
          </p:nvSpPr>
          <p:spPr>
            <a:xfrm>
              <a:off x="317500" y="317500"/>
              <a:ext cx="7063740" cy="11315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55" hidden="1">
            <a:extLst>
              <a:ext uri="{FF2B5EF4-FFF2-40B4-BE49-F238E27FC236}">
                <a16:creationId xmlns:a16="http://schemas.microsoft.com/office/drawing/2014/main" id="{4F21F2B3-299C-9643-A35C-219DB2540558}"/>
              </a:ext>
            </a:extLst>
          </p:cNvPr>
          <p:cNvSpPr>
            <a:spLocks noGrp="1"/>
          </p:cNvSpPr>
          <p:nvPr>
            <p:ph type="subTitle" idx="1"/>
          </p:nvPr>
        </p:nvSpPr>
        <p:spPr>
          <a:xfrm>
            <a:off x="416859" y="2905243"/>
            <a:ext cx="3886200" cy="2809758"/>
          </a:xfrm>
          <a:solidFill>
            <a:schemeClr val="accent1"/>
          </a:solidFill>
        </p:spPr>
        <p:txBody>
          <a:bodyPr>
            <a:normAutofit/>
          </a:bodyPr>
          <a:lstStyle/>
          <a:p>
            <a:r>
              <a:rPr lang="en-US" b="1" dirty="0">
                <a:solidFill>
                  <a:srgbClr val="84BD00"/>
                </a:solidFill>
              </a:rPr>
              <a:t>STRENGTHS</a:t>
            </a:r>
          </a:p>
          <a:p>
            <a:pPr marL="342900" indent="-342900">
              <a:buFont typeface="Arial" panose="020B0604020202020204" pitchFamily="34" charset="0"/>
              <a:buChar char="•"/>
            </a:pPr>
            <a:r>
              <a:rPr lang="en-US" dirty="0"/>
              <a:t>State them and be proud.</a:t>
            </a:r>
          </a:p>
          <a:p>
            <a:pPr marL="342900" indent="-342900">
              <a:buFont typeface="Arial" panose="020B0604020202020204" pitchFamily="34" charset="0"/>
              <a:buChar char="•"/>
            </a:pPr>
            <a:r>
              <a:rPr lang="en-US" dirty="0"/>
              <a:t>Show them to others and don’t be shy.</a:t>
            </a:r>
          </a:p>
          <a:p>
            <a:pPr marL="342900" indent="-342900">
              <a:buFont typeface="Arial" panose="020B0604020202020204" pitchFamily="34" charset="0"/>
              <a:buChar char="•"/>
            </a:pPr>
            <a:r>
              <a:rPr lang="en-US" dirty="0"/>
              <a:t>Use them to help others in a kind way.</a:t>
            </a:r>
          </a:p>
          <a:p>
            <a:endParaRPr lang="en-US" dirty="0"/>
          </a:p>
          <a:p>
            <a:endParaRPr lang="en-US" dirty="0"/>
          </a:p>
        </p:txBody>
      </p:sp>
      <p:grpSp>
        <p:nvGrpSpPr>
          <p:cNvPr id="15" name="Group 14">
            <a:extLst>
              <a:ext uri="{FF2B5EF4-FFF2-40B4-BE49-F238E27FC236}">
                <a16:creationId xmlns:a16="http://schemas.microsoft.com/office/drawing/2014/main" id="{52889190-D5FB-B849-A3E7-98DDE82C91A8}"/>
              </a:ext>
            </a:extLst>
          </p:cNvPr>
          <p:cNvGrpSpPr/>
          <p:nvPr/>
        </p:nvGrpSpPr>
        <p:grpSpPr>
          <a:xfrm>
            <a:off x="416859" y="2904232"/>
            <a:ext cx="3886200" cy="2811780"/>
            <a:chOff x="317500" y="317500"/>
            <a:chExt cx="3886200" cy="2811780"/>
          </a:xfrm>
        </p:grpSpPr>
        <p:pic>
          <p:nvPicPr>
            <p:cNvPr id="13" name="PFE element 55">
              <a:extLst>
                <a:ext uri="{FF2B5EF4-FFF2-40B4-BE49-F238E27FC236}">
                  <a16:creationId xmlns:a16="http://schemas.microsoft.com/office/drawing/2014/main" id="{DCD05677-573D-834C-A372-8A2D3B529427}"/>
                </a:ext>
              </a:extLst>
            </p:cNvPr>
            <p:cNvPicPr>
              <a:picLocks/>
            </p:cNvPicPr>
            <p:nvPr/>
          </p:nvPicPr>
          <p:blipFill>
            <a:blip r:embed="rId4"/>
            <a:stretch>
              <a:fillRect/>
            </a:stretch>
          </p:blipFill>
          <p:spPr>
            <a:xfrm>
              <a:off x="317500" y="317500"/>
              <a:ext cx="3886200" cy="2811780"/>
            </a:xfrm>
            <a:prstGeom prst="rect">
              <a:avLst/>
            </a:prstGeom>
          </p:spPr>
        </p:pic>
        <p:sp>
          <p:nvSpPr>
            <p:cNvPr id="14" name="Shape_32">
              <a:extLst>
                <a:ext uri="{FF2B5EF4-FFF2-40B4-BE49-F238E27FC236}">
                  <a16:creationId xmlns:a16="http://schemas.microsoft.com/office/drawing/2014/main" id="{ED8BAD85-F6A5-5A49-940F-542D2B837639}"/>
                </a:ext>
              </a:extLst>
            </p:cNvPr>
            <p:cNvSpPr/>
            <p:nvPr/>
          </p:nvSpPr>
          <p:spPr>
            <a:xfrm>
              <a:off x="317500" y="317500"/>
              <a:ext cx="3886200" cy="28117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56" hidden="1">
            <a:extLst>
              <a:ext uri="{FF2B5EF4-FFF2-40B4-BE49-F238E27FC236}">
                <a16:creationId xmlns:a16="http://schemas.microsoft.com/office/drawing/2014/main" id="{DE3340D8-62B6-884A-89C5-30AB7A4B5158}"/>
              </a:ext>
            </a:extLst>
          </p:cNvPr>
          <p:cNvSpPr txBox="1">
            <a:spLocks/>
          </p:cNvSpPr>
          <p:nvPr/>
        </p:nvSpPr>
        <p:spPr>
          <a:xfrm>
            <a:off x="4303059" y="2905243"/>
            <a:ext cx="3886200" cy="280975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84BD00"/>
                </a:solidFill>
              </a:rPr>
              <a:t>WEAKNESSES</a:t>
            </a:r>
          </a:p>
          <a:p>
            <a:pPr marL="342900" indent="-342900">
              <a:buFont typeface="Arial" panose="020B0604020202020204" pitchFamily="34" charset="0"/>
              <a:buChar char="•"/>
            </a:pPr>
            <a:r>
              <a:rPr lang="en-US" dirty="0">
                <a:solidFill>
                  <a:schemeClr val="tx1"/>
                </a:solidFill>
              </a:rPr>
              <a:t>Admit them and don’t </a:t>
            </a:r>
            <a:br>
              <a:rPr lang="en-US" dirty="0">
                <a:solidFill>
                  <a:schemeClr val="tx1"/>
                </a:solidFill>
              </a:rPr>
            </a:br>
            <a:r>
              <a:rPr lang="en-US" dirty="0">
                <a:solidFill>
                  <a:schemeClr val="tx1"/>
                </a:solidFill>
              </a:rPr>
              <a:t>be embarrassed.</a:t>
            </a:r>
          </a:p>
          <a:p>
            <a:pPr marL="342900" indent="-342900">
              <a:buFont typeface="Arial" panose="020B0604020202020204" pitchFamily="34" charset="0"/>
              <a:buChar char="•"/>
            </a:pPr>
            <a:r>
              <a:rPr lang="en-US" dirty="0">
                <a:solidFill>
                  <a:schemeClr val="tx1"/>
                </a:solidFill>
              </a:rPr>
              <a:t>Work on them so you </a:t>
            </a:r>
            <a:br>
              <a:rPr lang="en-US" dirty="0">
                <a:solidFill>
                  <a:schemeClr val="tx1"/>
                </a:solidFill>
              </a:rPr>
            </a:br>
            <a:r>
              <a:rPr lang="en-US" dirty="0">
                <a:solidFill>
                  <a:schemeClr val="tx1"/>
                </a:solidFill>
              </a:rPr>
              <a:t>can get better.</a:t>
            </a:r>
          </a:p>
          <a:p>
            <a:pPr marL="342900" indent="-342900">
              <a:buFont typeface="Arial" panose="020B0604020202020204" pitchFamily="34" charset="0"/>
              <a:buChar char="•"/>
            </a:pPr>
            <a:r>
              <a:rPr lang="en-US" dirty="0">
                <a:solidFill>
                  <a:schemeClr val="tx1"/>
                </a:solidFill>
              </a:rPr>
              <a:t>Ask for help when </a:t>
            </a:r>
            <a:br>
              <a:rPr lang="en-US" dirty="0">
                <a:solidFill>
                  <a:schemeClr val="tx1"/>
                </a:solidFill>
              </a:rPr>
            </a:br>
            <a:r>
              <a:rPr lang="en-US" dirty="0">
                <a:solidFill>
                  <a:schemeClr val="tx1"/>
                </a:solidFill>
              </a:rPr>
              <a:t>you need it!</a:t>
            </a:r>
          </a:p>
          <a:p>
            <a:endParaRPr lang="en-US" dirty="0"/>
          </a:p>
        </p:txBody>
      </p:sp>
      <p:grpSp>
        <p:nvGrpSpPr>
          <p:cNvPr id="19" name="Group 18">
            <a:extLst>
              <a:ext uri="{FF2B5EF4-FFF2-40B4-BE49-F238E27FC236}">
                <a16:creationId xmlns:a16="http://schemas.microsoft.com/office/drawing/2014/main" id="{0E629C39-BD33-5943-8170-D9B46A0FD6AC}"/>
              </a:ext>
            </a:extLst>
          </p:cNvPr>
          <p:cNvGrpSpPr/>
          <p:nvPr/>
        </p:nvGrpSpPr>
        <p:grpSpPr>
          <a:xfrm>
            <a:off x="4303059" y="2904232"/>
            <a:ext cx="3886200" cy="2811780"/>
            <a:chOff x="317500" y="317500"/>
            <a:chExt cx="3886200" cy="2811780"/>
          </a:xfrm>
        </p:grpSpPr>
        <p:pic>
          <p:nvPicPr>
            <p:cNvPr id="17" name="PFE element 56">
              <a:extLst>
                <a:ext uri="{FF2B5EF4-FFF2-40B4-BE49-F238E27FC236}">
                  <a16:creationId xmlns:a16="http://schemas.microsoft.com/office/drawing/2014/main" id="{33C9D5CA-21EF-F54E-BD0D-6DC0FCB2998D}"/>
                </a:ext>
              </a:extLst>
            </p:cNvPr>
            <p:cNvPicPr>
              <a:picLocks/>
            </p:cNvPicPr>
            <p:nvPr/>
          </p:nvPicPr>
          <p:blipFill>
            <a:blip r:embed="rId5"/>
            <a:stretch>
              <a:fillRect/>
            </a:stretch>
          </p:blipFill>
          <p:spPr>
            <a:xfrm>
              <a:off x="317500" y="317500"/>
              <a:ext cx="3886200" cy="2811780"/>
            </a:xfrm>
            <a:prstGeom prst="rect">
              <a:avLst/>
            </a:prstGeom>
          </p:spPr>
        </p:pic>
        <p:sp>
          <p:nvSpPr>
            <p:cNvPr id="18" name="Shape_33">
              <a:extLst>
                <a:ext uri="{FF2B5EF4-FFF2-40B4-BE49-F238E27FC236}">
                  <a16:creationId xmlns:a16="http://schemas.microsoft.com/office/drawing/2014/main" id="{445C724F-D212-A344-AF45-A8F359A27C01}"/>
                </a:ext>
              </a:extLst>
            </p:cNvPr>
            <p:cNvSpPr/>
            <p:nvPr/>
          </p:nvSpPr>
          <p:spPr>
            <a:xfrm>
              <a:off x="317500" y="317500"/>
              <a:ext cx="3886200" cy="28117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57" hidden="1">
            <a:extLst>
              <a:ext uri="{FF2B5EF4-FFF2-40B4-BE49-F238E27FC236}">
                <a16:creationId xmlns:a16="http://schemas.microsoft.com/office/drawing/2014/main" id="{D86A07B4-F65A-DC48-B353-8F8566B38FA3}"/>
              </a:ext>
            </a:extLst>
          </p:cNvPr>
          <p:cNvSpPr txBox="1">
            <a:spLocks/>
          </p:cNvSpPr>
          <p:nvPr/>
        </p:nvSpPr>
        <p:spPr>
          <a:xfrm>
            <a:off x="416859" y="1601018"/>
            <a:ext cx="7772400" cy="1594342"/>
          </a:xfrm>
          <a:prstGeom prst="rect">
            <a:avLst/>
          </a:prstGeom>
          <a:solidFill>
            <a:schemeClr val="accent1"/>
          </a:solidFill>
        </p:spPr>
        <p:txBody>
          <a:bodyPr vert="horz" lIns="91440" tIns="45720" rIns="91440" bIns="45720" rtlCol="0" anchor="t">
            <a:normAutofit fontScale="97500"/>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 love and accept who </a:t>
            </a:r>
            <a:br>
              <a:rPr lang="en-US" dirty="0"/>
            </a:br>
            <a:r>
              <a:rPr lang="en-US" dirty="0"/>
              <a:t>I am on the inside!</a:t>
            </a:r>
            <a:endParaRPr lang="en-US" dirty="0">
              <a:ea typeface="Calibri"/>
              <a:cs typeface="Calibri"/>
              <a:sym typeface="Calibri"/>
            </a:endParaRPr>
          </a:p>
        </p:txBody>
      </p:sp>
      <p:grpSp>
        <p:nvGrpSpPr>
          <p:cNvPr id="23" name="Group 22">
            <a:extLst>
              <a:ext uri="{FF2B5EF4-FFF2-40B4-BE49-F238E27FC236}">
                <a16:creationId xmlns:a16="http://schemas.microsoft.com/office/drawing/2014/main" id="{58642C9D-C9D7-5A4D-A427-968C358155B7}"/>
              </a:ext>
            </a:extLst>
          </p:cNvPr>
          <p:cNvGrpSpPr/>
          <p:nvPr/>
        </p:nvGrpSpPr>
        <p:grpSpPr>
          <a:xfrm>
            <a:off x="416859" y="1598089"/>
            <a:ext cx="7772400" cy="1600200"/>
            <a:chOff x="317500" y="317500"/>
            <a:chExt cx="7772400" cy="1600200"/>
          </a:xfrm>
        </p:grpSpPr>
        <p:pic>
          <p:nvPicPr>
            <p:cNvPr id="21" name="PFE element 57">
              <a:extLst>
                <a:ext uri="{FF2B5EF4-FFF2-40B4-BE49-F238E27FC236}">
                  <a16:creationId xmlns:a16="http://schemas.microsoft.com/office/drawing/2014/main" id="{F87975E3-CBB7-BA4B-A296-B408B0DA8D47}"/>
                </a:ext>
              </a:extLst>
            </p:cNvPr>
            <p:cNvPicPr>
              <a:picLocks/>
            </p:cNvPicPr>
            <p:nvPr/>
          </p:nvPicPr>
          <p:blipFill>
            <a:blip r:embed="rId6"/>
            <a:stretch>
              <a:fillRect/>
            </a:stretch>
          </p:blipFill>
          <p:spPr>
            <a:xfrm>
              <a:off x="317500" y="317500"/>
              <a:ext cx="7772400" cy="1600200"/>
            </a:xfrm>
            <a:prstGeom prst="rect">
              <a:avLst/>
            </a:prstGeom>
          </p:spPr>
        </p:pic>
        <p:sp>
          <p:nvSpPr>
            <p:cNvPr id="22" name="Shape_34">
              <a:extLst>
                <a:ext uri="{FF2B5EF4-FFF2-40B4-BE49-F238E27FC236}">
                  <a16:creationId xmlns:a16="http://schemas.microsoft.com/office/drawing/2014/main" id="{FBB2B406-37B3-DB44-B61C-5803B610C9D8}"/>
                </a:ext>
              </a:extLst>
            </p:cNvPr>
            <p:cNvSpPr/>
            <p:nvPr/>
          </p:nvSpPr>
          <p:spPr>
            <a:xfrm>
              <a:off x="317500" y="317500"/>
              <a:ext cx="7772400" cy="1600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40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8" name="PFE element 58">
            <a:extLst>
              <a:ext uri="{FF2B5EF4-FFF2-40B4-BE49-F238E27FC236}">
                <a16:creationId xmlns:a16="http://schemas.microsoft.com/office/drawing/2014/main" id="{CAF7A174-4501-C946-89C6-70379056D0EB}"/>
              </a:ext>
            </a:extLst>
          </p:cNvPr>
          <p:cNvPicPr>
            <a:picLocks/>
          </p:cNvPicPr>
          <p:nvPr/>
        </p:nvPicPr>
        <p:blipFill>
          <a:blip r:embed="rId4"/>
          <a:stretch>
            <a:fillRect/>
          </a:stretch>
        </p:blipFill>
        <p:spPr>
          <a:xfrm>
            <a:off x="1889298" y="1798365"/>
            <a:ext cx="5638800" cy="1398270"/>
          </a:xfrm>
          <a:prstGeom prst="rect">
            <a:avLst/>
          </a:prstGeom>
        </p:spPr>
      </p:pic>
      <p:pic>
        <p:nvPicPr>
          <p:cNvPr id="4" name="Picture 3">
            <a:extLst>
              <a:ext uri="{FF2B5EF4-FFF2-40B4-BE49-F238E27FC236}">
                <a16:creationId xmlns:a16="http://schemas.microsoft.com/office/drawing/2014/main" id="{ABC1A989-D3F6-DC42-B750-304A63B29107}"/>
              </a:ext>
            </a:extLst>
          </p:cNvPr>
          <p:cNvPicPr>
            <a:picLocks noChangeAspect="1"/>
          </p:cNvPicPr>
          <p:nvPr/>
        </p:nvPicPr>
        <p:blipFill>
          <a:blip r:embed="rId5"/>
          <a:srcRect/>
          <a:stretch/>
        </p:blipFill>
        <p:spPr>
          <a:xfrm>
            <a:off x="1892420" y="2925260"/>
            <a:ext cx="2560713" cy="3313863"/>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5" name="Picture 4">
            <a:extLst>
              <a:ext uri="{FF2B5EF4-FFF2-40B4-BE49-F238E27FC236}">
                <a16:creationId xmlns:a16="http://schemas.microsoft.com/office/drawing/2014/main" id="{C9015F1A-BB67-A64E-AA26-905FF92EFFEF}"/>
              </a:ext>
            </a:extLst>
          </p:cNvPr>
          <p:cNvPicPr>
            <a:picLocks noChangeAspect="1"/>
          </p:cNvPicPr>
          <p:nvPr/>
        </p:nvPicPr>
        <p:blipFill>
          <a:blip r:embed="rId6"/>
          <a:srcRect/>
          <a:stretch/>
        </p:blipFill>
        <p:spPr>
          <a:xfrm>
            <a:off x="4965344" y="2925260"/>
            <a:ext cx="2559632" cy="3313863"/>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12" name="Picture 11">
            <a:extLst>
              <a:ext uri="{FF2B5EF4-FFF2-40B4-BE49-F238E27FC236}">
                <a16:creationId xmlns:a16="http://schemas.microsoft.com/office/drawing/2014/main" id="{802E8FD4-964A-1049-A68E-4EAEE0E1F1A3}"/>
              </a:ext>
            </a:extLst>
          </p:cNvPr>
          <p:cNvPicPr>
            <a:picLocks noChangeAspect="1"/>
          </p:cNvPicPr>
          <p:nvPr/>
        </p:nvPicPr>
        <p:blipFill>
          <a:blip r:embed="rId7"/>
          <a:srcRect/>
          <a:stretch/>
        </p:blipFill>
        <p:spPr>
          <a:xfrm>
            <a:off x="1892960" y="2925262"/>
            <a:ext cx="2559632" cy="3313863"/>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pic>
        <p:nvPicPr>
          <p:cNvPr id="13" name="Picture 12">
            <a:extLst>
              <a:ext uri="{FF2B5EF4-FFF2-40B4-BE49-F238E27FC236}">
                <a16:creationId xmlns:a16="http://schemas.microsoft.com/office/drawing/2014/main" id="{5AA24B5D-E8AA-4E43-8245-3154827F2D04}"/>
              </a:ext>
            </a:extLst>
          </p:cNvPr>
          <p:cNvPicPr>
            <a:picLocks noChangeAspect="1"/>
          </p:cNvPicPr>
          <p:nvPr/>
        </p:nvPicPr>
        <p:blipFill>
          <a:blip r:embed="rId8"/>
          <a:srcRect/>
          <a:stretch/>
        </p:blipFill>
        <p:spPr>
          <a:xfrm>
            <a:off x="4965344" y="2925260"/>
            <a:ext cx="2559632" cy="3313862"/>
          </a:xfrm>
          <a:prstGeom prst="rect">
            <a:avLst/>
          </a:prstGeom>
          <a:ln w="3175">
            <a:solidFill>
              <a:schemeClr val="bg1">
                <a:lumMod val="75000"/>
              </a:schemeClr>
            </a:solidFill>
          </a:ln>
          <a:effectLst>
            <a:outerShdw blurRad="165100" dist="38100" dir="2700000" algn="tl" rotWithShape="0">
              <a:prstClr val="black">
                <a:alpha val="20000"/>
              </a:prstClr>
            </a:outerShdw>
          </a:effectLst>
        </p:spPr>
      </p:pic>
    </p:spTree>
    <p:extLst>
      <p:ext uri="{BB962C8B-B14F-4D97-AF65-F5344CB8AC3E}">
        <p14:creationId xmlns:p14="http://schemas.microsoft.com/office/powerpoint/2010/main" val="15825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FE element 63">
            <a:extLst>
              <a:ext uri="{FF2B5EF4-FFF2-40B4-BE49-F238E27FC236}">
                <a16:creationId xmlns:a16="http://schemas.microsoft.com/office/drawing/2014/main" id="{CAA51A78-6418-DA45-A13F-BBAA8E7AD6BF}"/>
              </a:ext>
            </a:extLst>
          </p:cNvPr>
          <p:cNvPicPr>
            <a:picLocks/>
          </p:cNvPicPr>
          <p:nvPr/>
        </p:nvPicPr>
        <p:blipFill>
          <a:blip r:embed="rId4"/>
          <a:stretch>
            <a:fillRect/>
          </a:stretch>
        </p:blipFill>
        <p:spPr>
          <a:xfrm>
            <a:off x="0" y="1927810"/>
            <a:ext cx="9144000" cy="765810"/>
          </a:xfrm>
          <a:prstGeom prst="rect">
            <a:avLst/>
          </a:prstGeom>
        </p:spPr>
      </p:pic>
      <p:pic>
        <p:nvPicPr>
          <p:cNvPr id="10" name="Picture 9">
            <a:extLst>
              <a:ext uri="{FF2B5EF4-FFF2-40B4-BE49-F238E27FC236}">
                <a16:creationId xmlns:a16="http://schemas.microsoft.com/office/drawing/2014/main" id="{E4A41F1C-CB57-0044-8157-4EA6CB5905C0}"/>
              </a:ext>
            </a:extLst>
          </p:cNvPr>
          <p:cNvPicPr>
            <a:picLocks noChangeAspect="1"/>
          </p:cNvPicPr>
          <p:nvPr/>
        </p:nvPicPr>
        <p:blipFill>
          <a:blip r:embed="rId5"/>
          <a:stretch>
            <a:fillRect/>
          </a:stretch>
        </p:blipFill>
        <p:spPr>
          <a:xfrm rot="19018101">
            <a:off x="3486996" y="3513482"/>
            <a:ext cx="1845723" cy="1198450"/>
          </a:xfrm>
          <a:prstGeom prst="rect">
            <a:avLst/>
          </a:prstGeom>
        </p:spPr>
      </p:pic>
      <p:sp>
        <p:nvSpPr>
          <p:cNvPr id="14" name="pfehide65" hidden="1">
            <a:extLst>
              <a:ext uri="{FF2B5EF4-FFF2-40B4-BE49-F238E27FC236}">
                <a16:creationId xmlns:a16="http://schemas.microsoft.com/office/drawing/2014/main" id="{72808378-0CF3-2D46-8394-F457655D3AC6}"/>
              </a:ext>
            </a:extLst>
          </p:cNvPr>
          <p:cNvSpPr>
            <a:spLocks noGrp="1"/>
          </p:cNvSpPr>
          <p:nvPr>
            <p:ph type="subTitle" idx="1"/>
          </p:nvPr>
        </p:nvSpPr>
        <p:spPr>
          <a:xfrm>
            <a:off x="2045811" y="2827305"/>
            <a:ext cx="5049748" cy="435240"/>
          </a:xfrm>
          <a:solidFill>
            <a:schemeClr val="accent1"/>
          </a:solidFill>
        </p:spPr>
        <p:txBody>
          <a:bodyPr>
            <a:normAutofit/>
          </a:bodyPr>
          <a:lstStyle/>
          <a:p>
            <a:r>
              <a:rPr lang="en-US" dirty="0"/>
              <a:t>1. Cut out your puppet and props!</a:t>
            </a:r>
          </a:p>
        </p:txBody>
      </p:sp>
      <p:grpSp>
        <p:nvGrpSpPr>
          <p:cNvPr id="17" name="Group 16">
            <a:extLst>
              <a:ext uri="{FF2B5EF4-FFF2-40B4-BE49-F238E27FC236}">
                <a16:creationId xmlns:a16="http://schemas.microsoft.com/office/drawing/2014/main" id="{8E94F773-1297-CE46-AE09-AF784D1C1CD8}"/>
              </a:ext>
            </a:extLst>
          </p:cNvPr>
          <p:cNvGrpSpPr/>
          <p:nvPr/>
        </p:nvGrpSpPr>
        <p:grpSpPr>
          <a:xfrm>
            <a:off x="2040845" y="2827755"/>
            <a:ext cx="5059680" cy="434340"/>
            <a:chOff x="317500" y="317500"/>
            <a:chExt cx="5059680" cy="434340"/>
          </a:xfrm>
        </p:grpSpPr>
        <p:pic>
          <p:nvPicPr>
            <p:cNvPr id="11" name="PFE element 65">
              <a:extLst>
                <a:ext uri="{FF2B5EF4-FFF2-40B4-BE49-F238E27FC236}">
                  <a16:creationId xmlns:a16="http://schemas.microsoft.com/office/drawing/2014/main" id="{1FEC8C4E-E450-9A40-B45C-ED978A075A13}"/>
                </a:ext>
              </a:extLst>
            </p:cNvPr>
            <p:cNvPicPr>
              <a:picLocks/>
            </p:cNvPicPr>
            <p:nvPr/>
          </p:nvPicPr>
          <p:blipFill>
            <a:blip r:embed="rId6"/>
            <a:stretch>
              <a:fillRect/>
            </a:stretch>
          </p:blipFill>
          <p:spPr>
            <a:xfrm>
              <a:off x="317500" y="317500"/>
              <a:ext cx="5059680" cy="434340"/>
            </a:xfrm>
            <a:prstGeom prst="rect">
              <a:avLst/>
            </a:prstGeom>
          </p:spPr>
        </p:pic>
        <p:sp>
          <p:nvSpPr>
            <p:cNvPr id="13" name="Shape_35">
              <a:extLst>
                <a:ext uri="{FF2B5EF4-FFF2-40B4-BE49-F238E27FC236}">
                  <a16:creationId xmlns:a16="http://schemas.microsoft.com/office/drawing/2014/main" id="{C100EB30-65C8-814C-A357-01B1063A671E}"/>
                </a:ext>
              </a:extLst>
            </p:cNvPr>
            <p:cNvSpPr/>
            <p:nvPr/>
          </p:nvSpPr>
          <p:spPr>
            <a:xfrm>
              <a:off x="317500" y="317500"/>
              <a:ext cx="505968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41640485-08ED-6D44-838F-F717D7C2AC8E}"/>
              </a:ext>
            </a:extLst>
          </p:cNvPr>
          <p:cNvSpPr/>
          <p:nvPr/>
        </p:nvSpPr>
        <p:spPr>
          <a:xfrm>
            <a:off x="1461861" y="2731495"/>
            <a:ext cx="6100474" cy="2448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C379825-F3F2-3C49-9D53-4AE54B9B8ECE}"/>
              </a:ext>
            </a:extLst>
          </p:cNvPr>
          <p:cNvPicPr>
            <a:picLocks noChangeAspect="1"/>
          </p:cNvPicPr>
          <p:nvPr/>
        </p:nvPicPr>
        <p:blipFill>
          <a:blip r:embed="rId7"/>
          <a:stretch>
            <a:fillRect/>
          </a:stretch>
        </p:blipFill>
        <p:spPr>
          <a:xfrm>
            <a:off x="1421137" y="3955992"/>
            <a:ext cx="1249347" cy="1807284"/>
          </a:xfrm>
          <a:prstGeom prst="rect">
            <a:avLst/>
          </a:prstGeom>
        </p:spPr>
      </p:pic>
      <p:sp>
        <p:nvSpPr>
          <p:cNvPr id="15" name="pfehide68" hidden="1">
            <a:extLst>
              <a:ext uri="{FF2B5EF4-FFF2-40B4-BE49-F238E27FC236}">
                <a16:creationId xmlns:a16="http://schemas.microsoft.com/office/drawing/2014/main" id="{34A7BBD1-DC47-A54E-90A6-0813EA401E53}"/>
              </a:ext>
            </a:extLst>
          </p:cNvPr>
          <p:cNvSpPr txBox="1">
            <a:spLocks/>
          </p:cNvSpPr>
          <p:nvPr/>
        </p:nvSpPr>
        <p:spPr>
          <a:xfrm>
            <a:off x="2056775" y="2836396"/>
            <a:ext cx="5419063" cy="1328709"/>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4488" indent="-333375"/>
            <a:r>
              <a:rPr lang="en-US" dirty="0"/>
              <a:t>2. Glue a </a:t>
            </a:r>
            <a:r>
              <a:rPr lang="en-US" b="1" dirty="0"/>
              <a:t>BIG</a:t>
            </a:r>
            <a:r>
              <a:rPr lang="en-US" dirty="0"/>
              <a:t> stick to the back of your puppet and a </a:t>
            </a:r>
            <a:r>
              <a:rPr lang="en-US" sz="1400" dirty="0"/>
              <a:t>SMALL</a:t>
            </a:r>
            <a:r>
              <a:rPr lang="en-US" dirty="0"/>
              <a:t> stick to the back of your props! </a:t>
            </a:r>
          </a:p>
        </p:txBody>
      </p:sp>
      <p:grpSp>
        <p:nvGrpSpPr>
          <p:cNvPr id="22" name="Group 21">
            <a:extLst>
              <a:ext uri="{FF2B5EF4-FFF2-40B4-BE49-F238E27FC236}">
                <a16:creationId xmlns:a16="http://schemas.microsoft.com/office/drawing/2014/main" id="{8A7C44E4-E3F8-F44B-88E6-1243CFC6AB48}"/>
              </a:ext>
            </a:extLst>
          </p:cNvPr>
          <p:cNvGrpSpPr/>
          <p:nvPr/>
        </p:nvGrpSpPr>
        <p:grpSpPr>
          <a:xfrm>
            <a:off x="2055492" y="2834001"/>
            <a:ext cx="5421630" cy="1333500"/>
            <a:chOff x="317500" y="317500"/>
            <a:chExt cx="5421630" cy="1333500"/>
          </a:xfrm>
        </p:grpSpPr>
        <p:pic>
          <p:nvPicPr>
            <p:cNvPr id="20" name="PFE element 68">
              <a:extLst>
                <a:ext uri="{FF2B5EF4-FFF2-40B4-BE49-F238E27FC236}">
                  <a16:creationId xmlns:a16="http://schemas.microsoft.com/office/drawing/2014/main" id="{4B179A34-4B02-714D-AF36-98553002E1BE}"/>
                </a:ext>
              </a:extLst>
            </p:cNvPr>
            <p:cNvPicPr>
              <a:picLocks/>
            </p:cNvPicPr>
            <p:nvPr/>
          </p:nvPicPr>
          <p:blipFill>
            <a:blip r:embed="rId8"/>
            <a:stretch>
              <a:fillRect/>
            </a:stretch>
          </p:blipFill>
          <p:spPr>
            <a:xfrm>
              <a:off x="317500" y="317500"/>
              <a:ext cx="5421630" cy="1333500"/>
            </a:xfrm>
            <a:prstGeom prst="rect">
              <a:avLst/>
            </a:prstGeom>
          </p:spPr>
        </p:pic>
        <p:sp>
          <p:nvSpPr>
            <p:cNvPr id="21" name="Shape_36">
              <a:extLst>
                <a:ext uri="{FF2B5EF4-FFF2-40B4-BE49-F238E27FC236}">
                  <a16:creationId xmlns:a16="http://schemas.microsoft.com/office/drawing/2014/main" id="{CD2287BC-4B4B-424C-B0E0-CE958C095F37}"/>
                </a:ext>
              </a:extLst>
            </p:cNvPr>
            <p:cNvSpPr/>
            <p:nvPr/>
          </p:nvSpPr>
          <p:spPr>
            <a:xfrm>
              <a:off x="317500" y="317500"/>
              <a:ext cx="5421630" cy="1333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2D9B82BF-C607-A444-8494-F22B149BB738}"/>
              </a:ext>
            </a:extLst>
          </p:cNvPr>
          <p:cNvPicPr>
            <a:picLocks noChangeAspect="1"/>
          </p:cNvPicPr>
          <p:nvPr/>
        </p:nvPicPr>
        <p:blipFill>
          <a:blip r:embed="rId9"/>
          <a:stretch>
            <a:fillRect/>
          </a:stretch>
        </p:blipFill>
        <p:spPr>
          <a:xfrm>
            <a:off x="2613455" y="3955992"/>
            <a:ext cx="4305702" cy="2547540"/>
          </a:xfrm>
          <a:prstGeom prst="rect">
            <a:avLst/>
          </a:prstGeom>
        </p:spPr>
      </p:pic>
    </p:spTree>
    <p:extLst>
      <p:ext uri="{BB962C8B-B14F-4D97-AF65-F5344CB8AC3E}">
        <p14:creationId xmlns:p14="http://schemas.microsoft.com/office/powerpoint/2010/main" val="31636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animBg="1"/>
      <p:bldP spid="1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2" ma:contentTypeDescription="Create a new document." ma:contentTypeScope="" ma:versionID="5375dfd2c27d0bb8a43285726a5c5285">
  <xsd:schema xmlns:xsd="http://www.w3.org/2001/XMLSchema" xmlns:xs="http://www.w3.org/2001/XMLSchema" xmlns:p="http://schemas.microsoft.com/office/2006/metadata/properties" xmlns:ns2="0b5f8546-f232-423b-b5ab-b50858856574" xmlns:ns3="2f80ae54-6d9f-4f2a-b7e8-58987361d6c8" targetNamespace="http://schemas.microsoft.com/office/2006/metadata/properties" ma:root="true" ma:fieldsID="e48bb0c7929166fdef0de201cc072990" ns2:_="" ns3:_="">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B6F8AA-5AD1-4B32-99F2-39032E663D12}"/>
</file>

<file path=customXml/itemProps2.xml><?xml version="1.0" encoding="utf-8"?>
<ds:datastoreItem xmlns:ds="http://schemas.openxmlformats.org/officeDocument/2006/customXml" ds:itemID="{75A93035-A019-4643-96C2-F86A6E82E4E9}"/>
</file>

<file path=customXml/itemProps3.xml><?xml version="1.0" encoding="utf-8"?>
<ds:datastoreItem xmlns:ds="http://schemas.openxmlformats.org/officeDocument/2006/customXml" ds:itemID="{D0AB9E19-841D-440F-B26A-173AC8710D16}"/>
</file>

<file path=docProps/app.xml><?xml version="1.0" encoding="utf-8"?>
<Properties xmlns="http://schemas.openxmlformats.org/officeDocument/2006/extended-properties" xmlns:vt="http://schemas.openxmlformats.org/officeDocument/2006/docPropsVTypes">
  <Template>Office Theme</Template>
  <TotalTime>3391</TotalTime>
  <Words>5793</Words>
  <Application>Microsoft Macintosh PowerPoint</Application>
  <PresentationFormat>On-screen Show (4:3)</PresentationFormat>
  <Paragraphs>343</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DIN Pro Regular</vt:lpstr>
      <vt:lpstr>Open Sans</vt:lpstr>
      <vt:lpstr>Office Theme</vt:lpstr>
      <vt:lpstr>PowerPoint Presentation</vt:lpstr>
      <vt:lpstr>PowerPoint Presentation</vt:lpstr>
      <vt:lpstr>What is one inside quality that you like about YOU?</vt:lpstr>
      <vt:lpstr>What did you notice  as you looked around? </vt:lpstr>
      <vt:lpstr>We also all  have different weaknesses.</vt:lpstr>
      <vt:lpstr>PowerPoint Presentation</vt:lpstr>
      <vt:lpstr>Everyone has strengths and weaknesses!</vt:lpstr>
      <vt:lpstr>PowerPoint Presentation</vt:lpstr>
      <vt:lpstr>PowerPoint Presentation</vt:lpstr>
      <vt:lpstr>I love and accept  who I am on the inside... and know my emotions are nothing to hide.</vt:lpstr>
      <vt:lpstr>If you’re ______ and you know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83</cp:revision>
  <dcterms:created xsi:type="dcterms:W3CDTF">2018-10-31T19:03:45Z</dcterms:created>
  <dcterms:modified xsi:type="dcterms:W3CDTF">2019-09-03T17:35:09Z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