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docProps/app.xml" ContentType="application/vnd.openxmlformats-officedocument.extended-properties+xml"/>
  <Override PartName="/docProps/core.xml" ContentType="application/vnd.openxmlformats-package.core-properties+xml"/>
  <Override PartName="/ppt/viewProps.xml" ContentType="application/vnd.openxmlformats-officedocument.presentationml.viewProps+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changesInfos/changesInfo1.xml" ContentType="application/vnd.ms-powerpoint.changesinfo+xml"/>
  <Override PartName="/ppt/theme/theme1.xml" ContentType="application/vnd.openxmlformats-officedocument.theme+xml"/>
  <Override PartName="/ppt/theme/theme2.xml" ContentType="application/vnd.openxmlformats-officedocument.theme+xml"/>
  <Override PartName="/ppt/revisionInfo.xml" ContentType="application/vnd.ms-powerpoint.revisioninfo+xml"/>
  <Override PartName="/ppt/presProps.xml" ContentType="application/vnd.openxmlformats-officedocument.presentationml.presProps+xml"/>
  <Override PartName="/ppt/notesMasters/notesMaster1.xml" ContentType="application/vnd.openxmlformats-officedocument.presentationml.notesMaster+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60" r:id="rId1"/>
  </p:sldMasterIdLst>
  <p:notesMasterIdLst>
    <p:notesMasterId r:id="rId22"/>
  </p:notesMasterIdLst>
  <p:sldIdLst>
    <p:sldId id="259" r:id="rId2"/>
    <p:sldId id="258" r:id="rId3"/>
    <p:sldId id="260" r:id="rId4"/>
    <p:sldId id="261" r:id="rId5"/>
    <p:sldId id="262" r:id="rId6"/>
    <p:sldId id="263" r:id="rId7"/>
    <p:sldId id="264" r:id="rId8"/>
    <p:sldId id="265" r:id="rId9"/>
    <p:sldId id="266" r:id="rId10"/>
    <p:sldId id="267" r:id="rId11"/>
    <p:sldId id="268" r:id="rId12"/>
    <p:sldId id="269" r:id="rId13"/>
    <p:sldId id="271" r:id="rId14"/>
    <p:sldId id="270" r:id="rId15"/>
    <p:sldId id="273" r:id="rId16"/>
    <p:sldId id="272" r:id="rId17"/>
    <p:sldId id="274" r:id="rId18"/>
    <p:sldId id="276" r:id="rId19"/>
    <p:sldId id="278"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9BDE"/>
    <a:srgbClr val="47A0DA"/>
    <a:srgbClr val="005B89"/>
    <a:srgbClr val="84BD00"/>
    <a:srgbClr val="3C96D0"/>
    <a:srgbClr val="4094D1"/>
    <a:srgbClr val="FFC41D"/>
    <a:srgbClr val="CC007A"/>
    <a:srgbClr val="6EB4E1"/>
    <a:srgbClr val="27C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7C48E-C9F3-2C43-9558-918AB641A4FE}" v="54" dt="2019-09-03T17:14:02.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p:restoredTop sz="56735"/>
  </p:normalViewPr>
  <p:slideViewPr>
    <p:cSldViewPr snapToGrid="0" snapToObjects="1">
      <p:cViewPr varScale="1">
        <p:scale>
          <a:sx n="65" d="100"/>
          <a:sy n="65" d="100"/>
        </p:scale>
        <p:origin x="34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 Id="rId3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obrado" userId="3cf73e4b-540d-44d9-8acf-004bf3789710" providerId="ADAL" clId="{A5F46493-ECBD-E14D-B4DD-895F421CCBC5}"/>
    <pc:docChg chg="undo redo custSel mod addSld delSld modSld sldOrd modMainMaster">
      <pc:chgData name="Laura Sobrado" userId="3cf73e4b-540d-44d9-8acf-004bf3789710" providerId="ADAL" clId="{A5F46493-ECBD-E14D-B4DD-895F421CCBC5}" dt="2019-07-03T16:15:24.187" v="9752" actId="20577"/>
      <pc:docMkLst>
        <pc:docMk/>
      </pc:docMkLst>
      <pc:sldChg chg="addSp delSp modSp ord setBg addAnim delAnim modAnim modNotesTx">
        <pc:chgData name="Laura Sobrado" userId="3cf73e4b-540d-44d9-8acf-004bf3789710" providerId="ADAL" clId="{A5F46493-ECBD-E14D-B4DD-895F421CCBC5}" dt="2019-06-24T19:50:36.046" v="9620" actId="14100"/>
        <pc:sldMkLst>
          <pc:docMk/>
          <pc:sldMk cId="3001925154" sldId="258"/>
        </pc:sldMkLst>
        <pc:spChg chg="add del mod">
          <ac:chgData name="Laura Sobrado" userId="3cf73e4b-540d-44d9-8acf-004bf3789710" providerId="ADAL" clId="{A5F46493-ECBD-E14D-B4DD-895F421CCBC5}" dt="2019-06-18T18:36:53.947" v="8998"/>
          <ac:spMkLst>
            <pc:docMk/>
            <pc:sldMk cId="3001925154" sldId="258"/>
            <ac:spMk id="2" creationId="{10DDC106-9CBF-584B-89F8-09DE7453FBD3}"/>
          </ac:spMkLst>
        </pc:spChg>
        <pc:spChg chg="add del mod">
          <ac:chgData name="Laura Sobrado" userId="3cf73e4b-540d-44d9-8acf-004bf3789710" providerId="ADAL" clId="{A5F46493-ECBD-E14D-B4DD-895F421CCBC5}" dt="2019-05-24T14:17:18.762" v="5842"/>
          <ac:spMkLst>
            <pc:docMk/>
            <pc:sldMk cId="3001925154" sldId="258"/>
            <ac:spMk id="2" creationId="{4921F186-99B3-AF46-B251-E4F3A9B37D16}"/>
          </ac:spMkLst>
        </pc:spChg>
        <pc:spChg chg="del">
          <ac:chgData name="Laura Sobrado" userId="3cf73e4b-540d-44d9-8acf-004bf3789710" providerId="ADAL" clId="{A5F46493-ECBD-E14D-B4DD-895F421CCBC5}" dt="2019-05-22T18:41:34.581" v="375" actId="478"/>
          <ac:spMkLst>
            <pc:docMk/>
            <pc:sldMk cId="3001925154" sldId="258"/>
            <ac:spMk id="2" creationId="{62DA5187-DF8B-D348-B9E5-4D08F0AA4312}"/>
          </ac:spMkLst>
        </pc:spChg>
        <pc:spChg chg="add del mod">
          <ac:chgData name="Laura Sobrado" userId="3cf73e4b-540d-44d9-8acf-004bf3789710" providerId="ADAL" clId="{A5F46493-ECBD-E14D-B4DD-895F421CCBC5}" dt="2019-06-06T14:33:09.181" v="8738" actId="478"/>
          <ac:spMkLst>
            <pc:docMk/>
            <pc:sldMk cId="3001925154" sldId="258"/>
            <ac:spMk id="2" creationId="{7F2DB18A-3B0D-8249-A71E-7A5F932CBC67}"/>
          </ac:spMkLst>
        </pc:spChg>
        <pc:spChg chg="add del mod">
          <ac:chgData name="Laura Sobrado" userId="3cf73e4b-540d-44d9-8acf-004bf3789710" providerId="ADAL" clId="{A5F46493-ECBD-E14D-B4DD-895F421CCBC5}" dt="2019-05-24T14:24:32.665" v="6167" actId="478"/>
          <ac:spMkLst>
            <pc:docMk/>
            <pc:sldMk cId="3001925154" sldId="258"/>
            <ac:spMk id="3" creationId="{269B06D7-D1BE-4548-A4CA-037AC2E49811}"/>
          </ac:spMkLst>
        </pc:spChg>
        <pc:spChg chg="del">
          <ac:chgData name="Laura Sobrado" userId="3cf73e4b-540d-44d9-8acf-004bf3789710" providerId="ADAL" clId="{A5F46493-ECBD-E14D-B4DD-895F421CCBC5}" dt="2019-05-22T18:43:21.464" v="378" actId="478"/>
          <ac:spMkLst>
            <pc:docMk/>
            <pc:sldMk cId="3001925154" sldId="258"/>
            <ac:spMk id="3" creationId="{ED3D106B-EC4D-314D-8B1F-8038171043DB}"/>
          </ac:spMkLst>
        </pc:spChg>
        <pc:spChg chg="add del mod">
          <ac:chgData name="Laura Sobrado" userId="3cf73e4b-540d-44d9-8acf-004bf3789710" providerId="ADAL" clId="{A5F46493-ECBD-E14D-B4DD-895F421CCBC5}" dt="2019-05-24T14:39:46.728" v="6230" actId="14100"/>
          <ac:spMkLst>
            <pc:docMk/>
            <pc:sldMk cId="3001925154" sldId="258"/>
            <ac:spMk id="4" creationId="{D9254E0B-5D9B-B44B-99FE-5323EA14A609}"/>
          </ac:spMkLst>
        </pc:spChg>
        <pc:spChg chg="del">
          <ac:chgData name="Laura Sobrado" userId="3cf73e4b-540d-44d9-8acf-004bf3789710" providerId="ADAL" clId="{A5F46493-ECBD-E14D-B4DD-895F421CCBC5}" dt="2019-05-22T18:43:45.108" v="380" actId="478"/>
          <ac:spMkLst>
            <pc:docMk/>
            <pc:sldMk cId="3001925154" sldId="258"/>
            <ac:spMk id="4" creationId="{E20BB83E-7C25-9940-9E78-D025A35552E1}"/>
          </ac:spMkLst>
        </pc:spChg>
        <pc:spChg chg="add del mod">
          <ac:chgData name="Laura Sobrado" userId="3cf73e4b-540d-44d9-8acf-004bf3789710" providerId="ADAL" clId="{A5F46493-ECBD-E14D-B4DD-895F421CCBC5}" dt="2019-05-24T14:20:11.010" v="5929"/>
          <ac:spMkLst>
            <pc:docMk/>
            <pc:sldMk cId="3001925154" sldId="258"/>
            <ac:spMk id="5" creationId="{B5E52A32-E1F1-7246-80E5-6F45429286F5}"/>
          </ac:spMkLst>
        </pc:spChg>
        <pc:spChg chg="del">
          <ac:chgData name="Laura Sobrado" userId="3cf73e4b-540d-44d9-8acf-004bf3789710" providerId="ADAL" clId="{A5F46493-ECBD-E14D-B4DD-895F421CCBC5}" dt="2019-05-22T18:43:21.464" v="378" actId="478"/>
          <ac:spMkLst>
            <pc:docMk/>
            <pc:sldMk cId="3001925154" sldId="258"/>
            <ac:spMk id="5" creationId="{DA29B943-55D1-A743-8FDC-5614601E2C87}"/>
          </ac:spMkLst>
        </pc:spChg>
        <pc:spChg chg="del">
          <ac:chgData name="Laura Sobrado" userId="3cf73e4b-540d-44d9-8acf-004bf3789710" providerId="ADAL" clId="{A5F46493-ECBD-E14D-B4DD-895F421CCBC5}" dt="2019-05-22T18:43:21.464" v="378" actId="478"/>
          <ac:spMkLst>
            <pc:docMk/>
            <pc:sldMk cId="3001925154" sldId="258"/>
            <ac:spMk id="6" creationId="{750C76B0-5DB6-844B-9845-BA3DEFFD0FD7}"/>
          </ac:spMkLst>
        </pc:spChg>
        <pc:spChg chg="add del mod">
          <ac:chgData name="Laura Sobrado" userId="3cf73e4b-540d-44d9-8acf-004bf3789710" providerId="ADAL" clId="{A5F46493-ECBD-E14D-B4DD-895F421CCBC5}" dt="2019-06-24T19:50:10.850" v="9607" actId="478"/>
          <ac:spMkLst>
            <pc:docMk/>
            <pc:sldMk cId="3001925154" sldId="258"/>
            <ac:spMk id="7" creationId="{3DFD895C-30FE-7641-8E15-11B07C70F2C1}"/>
          </ac:spMkLst>
        </pc:spChg>
        <pc:spChg chg="del">
          <ac:chgData name="Laura Sobrado" userId="3cf73e4b-540d-44d9-8acf-004bf3789710" providerId="ADAL" clId="{A5F46493-ECBD-E14D-B4DD-895F421CCBC5}" dt="2019-05-22T18:43:21.464" v="378" actId="478"/>
          <ac:spMkLst>
            <pc:docMk/>
            <pc:sldMk cId="3001925154" sldId="258"/>
            <ac:spMk id="7" creationId="{4E8C7B50-9C43-594F-9036-24ED0D562FA9}"/>
          </ac:spMkLst>
        </pc:spChg>
        <pc:spChg chg="add del mod">
          <ac:chgData name="Laura Sobrado" userId="3cf73e4b-540d-44d9-8acf-004bf3789710" providerId="ADAL" clId="{A5F46493-ECBD-E14D-B4DD-895F421CCBC5}" dt="2019-05-22T18:43:57.316" v="381" actId="478"/>
          <ac:spMkLst>
            <pc:docMk/>
            <pc:sldMk cId="3001925154" sldId="258"/>
            <ac:spMk id="9" creationId="{66855148-0AEA-574E-91C8-9E4DF582B222}"/>
          </ac:spMkLst>
        </pc:spChg>
        <pc:spChg chg="add del mod">
          <ac:chgData name="Laura Sobrado" userId="3cf73e4b-540d-44d9-8acf-004bf3789710" providerId="ADAL" clId="{A5F46493-ECBD-E14D-B4DD-895F421CCBC5}" dt="2019-06-24T19:50:20.728" v="9609" actId="20577"/>
          <ac:spMkLst>
            <pc:docMk/>
            <pc:sldMk cId="3001925154" sldId="258"/>
            <ac:spMk id="11" creationId="{09D9BBE4-7ED4-7647-A2A5-C22F6D1F76F9}"/>
          </ac:spMkLst>
        </pc:spChg>
        <pc:spChg chg="add del mod">
          <ac:chgData name="Laura Sobrado" userId="3cf73e4b-540d-44d9-8acf-004bf3789710" providerId="ADAL" clId="{A5F46493-ECBD-E14D-B4DD-895F421CCBC5}" dt="2019-05-22T19:03:11.604" v="438"/>
          <ac:spMkLst>
            <pc:docMk/>
            <pc:sldMk cId="3001925154" sldId="258"/>
            <ac:spMk id="12" creationId="{89F61527-69FD-3142-A92B-41327EF03B1E}"/>
          </ac:spMkLst>
        </pc:spChg>
        <pc:spChg chg="add mod">
          <ac:chgData name="Laura Sobrado" userId="3cf73e4b-540d-44d9-8acf-004bf3789710" providerId="ADAL" clId="{A5F46493-ECBD-E14D-B4DD-895F421CCBC5}" dt="2019-06-24T19:50:36.046" v="9620" actId="14100"/>
          <ac:spMkLst>
            <pc:docMk/>
            <pc:sldMk cId="3001925154" sldId="258"/>
            <ac:spMk id="13" creationId="{4438170D-618F-5D48-ACBA-07854D66F3EF}"/>
          </ac:spMkLst>
        </pc:spChg>
        <pc:spChg chg="add del">
          <ac:chgData name="Laura Sobrado" userId="3cf73e4b-540d-44d9-8acf-004bf3789710" providerId="ADAL" clId="{A5F46493-ECBD-E14D-B4DD-895F421CCBC5}" dt="2019-05-24T14:23:31.466" v="6102"/>
          <ac:spMkLst>
            <pc:docMk/>
            <pc:sldMk cId="3001925154" sldId="258"/>
            <ac:spMk id="14" creationId="{09939C14-F318-9C46-AA1A-DBE44B2F2076}"/>
          </ac:spMkLst>
        </pc:spChg>
        <pc:spChg chg="add del mod">
          <ac:chgData name="Laura Sobrado" userId="3cf73e4b-540d-44d9-8acf-004bf3789710" providerId="ADAL" clId="{A5F46493-ECBD-E14D-B4DD-895F421CCBC5}" dt="2019-05-22T20:05:18.068" v="586" actId="478"/>
          <ac:spMkLst>
            <pc:docMk/>
            <pc:sldMk cId="3001925154" sldId="258"/>
            <ac:spMk id="14" creationId="{4CBCAB62-EC64-374C-B002-C2842693D28C}"/>
          </ac:spMkLst>
        </pc:spChg>
        <pc:spChg chg="add mod">
          <ac:chgData name="Laura Sobrado" userId="3cf73e4b-540d-44d9-8acf-004bf3789710" providerId="ADAL" clId="{A5F46493-ECBD-E14D-B4DD-895F421CCBC5}" dt="2019-06-18T18:40:24.420" v="9034" actId="1037"/>
          <ac:spMkLst>
            <pc:docMk/>
            <pc:sldMk cId="3001925154" sldId="258"/>
            <ac:spMk id="15" creationId="{6DA039E7-128D-634D-86D6-303F826832F3}"/>
          </ac:spMkLst>
        </pc:spChg>
        <pc:spChg chg="add del mod">
          <ac:chgData name="Laura Sobrado" userId="3cf73e4b-540d-44d9-8acf-004bf3789710" providerId="ADAL" clId="{A5F46493-ECBD-E14D-B4DD-895F421CCBC5}" dt="2019-05-24T14:13:58.655" v="5833" actId="478"/>
          <ac:spMkLst>
            <pc:docMk/>
            <pc:sldMk cId="3001925154" sldId="258"/>
            <ac:spMk id="16" creationId="{9AE48F6B-5BC1-9F45-9890-3C7D89E4D258}"/>
          </ac:spMkLst>
        </pc:spChg>
        <pc:picChg chg="add del">
          <ac:chgData name="Laura Sobrado" userId="3cf73e4b-540d-44d9-8acf-004bf3789710" providerId="ADAL" clId="{A5F46493-ECBD-E14D-B4DD-895F421CCBC5}" dt="2019-06-18T18:36:10.910" v="8991"/>
          <ac:picMkLst>
            <pc:docMk/>
            <pc:sldMk cId="3001925154" sldId="258"/>
            <ac:picMk id="8" creationId="{8B9806E9-1E5B-6343-B660-00DDCA49B47B}"/>
          </ac:picMkLst>
        </pc:picChg>
        <pc:picChg chg="add del">
          <ac:chgData name="Laura Sobrado" userId="3cf73e4b-540d-44d9-8acf-004bf3789710" providerId="ADAL" clId="{A5F46493-ECBD-E14D-B4DD-895F421CCBC5}" dt="2019-05-24T14:17:51.188" v="5844" actId="478"/>
          <ac:picMkLst>
            <pc:docMk/>
            <pc:sldMk cId="3001925154" sldId="258"/>
            <ac:picMk id="8" creationId="{C35A0E42-B08D-1646-9821-F85711191101}"/>
          </ac:picMkLst>
        </pc:picChg>
        <pc:picChg chg="add del mod">
          <ac:chgData name="Laura Sobrado" userId="3cf73e4b-540d-44d9-8acf-004bf3789710" providerId="ADAL" clId="{A5F46493-ECBD-E14D-B4DD-895F421CCBC5}" dt="2019-06-18T18:36:45.868" v="8996" actId="478"/>
          <ac:picMkLst>
            <pc:docMk/>
            <pc:sldMk cId="3001925154" sldId="258"/>
            <ac:picMk id="9" creationId="{53676181-F194-C846-8B9B-B41B5882DAA0}"/>
          </ac:picMkLst>
        </pc:picChg>
        <pc:picChg chg="add">
          <ac:chgData name="Laura Sobrado" userId="3cf73e4b-540d-44d9-8acf-004bf3789710" providerId="ADAL" clId="{A5F46493-ECBD-E14D-B4DD-895F421CCBC5}" dt="2019-06-18T18:37:25.294" v="9000"/>
          <ac:picMkLst>
            <pc:docMk/>
            <pc:sldMk cId="3001925154" sldId="258"/>
            <ac:picMk id="12" creationId="{A939F171-1654-4E49-AD4E-75FB7D2EE9EC}"/>
          </ac:picMkLst>
        </pc:picChg>
        <pc:picChg chg="add del">
          <ac:chgData name="Laura Sobrado" userId="3cf73e4b-540d-44d9-8acf-004bf3789710" providerId="ADAL" clId="{A5F46493-ECBD-E14D-B4DD-895F421CCBC5}" dt="2019-05-24T14:23:31.466" v="6102"/>
          <ac:picMkLst>
            <pc:docMk/>
            <pc:sldMk cId="3001925154" sldId="258"/>
            <ac:picMk id="17" creationId="{28189CC8-093B-1E4B-9384-EE0516E91F0C}"/>
          </ac:picMkLst>
        </pc:picChg>
        <pc:picChg chg="add del mod">
          <ac:chgData name="Laura Sobrado" userId="3cf73e4b-540d-44d9-8acf-004bf3789710" providerId="ADAL" clId="{A5F46493-ECBD-E14D-B4DD-895F421CCBC5}" dt="2019-06-18T18:36:24.142" v="8993" actId="478"/>
          <ac:picMkLst>
            <pc:docMk/>
            <pc:sldMk cId="3001925154" sldId="258"/>
            <ac:picMk id="18" creationId="{4064F7CB-5931-254A-BB0F-985C9650657F}"/>
          </ac:picMkLst>
        </pc:picChg>
        <pc:cxnChg chg="add del">
          <ac:chgData name="Laura Sobrado" userId="3cf73e4b-540d-44d9-8acf-004bf3789710" providerId="ADAL" clId="{A5F46493-ECBD-E14D-B4DD-895F421CCBC5}" dt="2019-05-24T14:23:35.155" v="6103" actId="478"/>
          <ac:cxnSpMkLst>
            <pc:docMk/>
            <pc:sldMk cId="3001925154" sldId="258"/>
            <ac:cxnSpMk id="12" creationId="{86D8225C-D960-6A46-8EB6-9D1BE6798139}"/>
          </ac:cxnSpMkLst>
        </pc:cxnChg>
      </pc:sldChg>
      <pc:sldChg chg="addSp delSp modSp add ord setBg modAnim">
        <pc:chgData name="Laura Sobrado" userId="3cf73e4b-540d-44d9-8acf-004bf3789710" providerId="ADAL" clId="{A5F46493-ECBD-E14D-B4DD-895F421CCBC5}" dt="2019-06-18T18:24:33.110" v="8959" actId="207"/>
        <pc:sldMkLst>
          <pc:docMk/>
          <pc:sldMk cId="3882440358" sldId="259"/>
        </pc:sldMkLst>
        <pc:spChg chg="add del mod">
          <ac:chgData name="Laura Sobrado" userId="3cf73e4b-540d-44d9-8acf-004bf3789710" providerId="ADAL" clId="{A5F46493-ECBD-E14D-B4DD-895F421CCBC5}" dt="2019-06-18T18:24:33.110" v="8959" actId="207"/>
          <ac:spMkLst>
            <pc:docMk/>
            <pc:sldMk cId="3882440358" sldId="259"/>
            <ac:spMk id="2" creationId="{20B8BA66-42D0-2546-B370-D85DCCC5F56F}"/>
          </ac:spMkLst>
        </pc:spChg>
        <pc:spChg chg="del">
          <ac:chgData name="Laura Sobrado" userId="3cf73e4b-540d-44d9-8acf-004bf3789710" providerId="ADAL" clId="{A5F46493-ECBD-E14D-B4DD-895F421CCBC5}" dt="2019-05-22T15:23:27.664" v="319" actId="478"/>
          <ac:spMkLst>
            <pc:docMk/>
            <pc:sldMk cId="3882440358" sldId="259"/>
            <ac:spMk id="2" creationId="{7C7D7967-B4F2-6248-A24D-B79F44A0C076}"/>
          </ac:spMkLst>
        </pc:spChg>
        <pc:spChg chg="add mod">
          <ac:chgData name="Laura Sobrado" userId="3cf73e4b-540d-44d9-8acf-004bf3789710" providerId="ADAL" clId="{A5F46493-ECBD-E14D-B4DD-895F421CCBC5}" dt="2019-05-24T13:29:24.621" v="5823" actId="207"/>
          <ac:spMkLst>
            <pc:docMk/>
            <pc:sldMk cId="3882440358" sldId="259"/>
            <ac:spMk id="3" creationId="{128946EA-6819-1642-9EC8-9E86735A977A}"/>
          </ac:spMkLst>
        </pc:spChg>
        <pc:spChg chg="add del mod">
          <ac:chgData name="Laura Sobrado" userId="3cf73e4b-540d-44d9-8acf-004bf3789710" providerId="ADAL" clId="{A5F46493-ECBD-E14D-B4DD-895F421CCBC5}" dt="2019-05-23T15:57:07.241" v="1375" actId="478"/>
          <ac:spMkLst>
            <pc:docMk/>
            <pc:sldMk cId="3882440358" sldId="259"/>
            <ac:spMk id="4" creationId="{3C10F6B4-78E2-9341-BE68-F6EB49E6A5EA}"/>
          </ac:spMkLst>
        </pc:spChg>
        <pc:spChg chg="add mod">
          <ac:chgData name="Laura Sobrado" userId="3cf73e4b-540d-44d9-8acf-004bf3789710" providerId="ADAL" clId="{A5F46493-ECBD-E14D-B4DD-895F421CCBC5}" dt="2019-05-29T19:14:46.061" v="8432" actId="14100"/>
          <ac:spMkLst>
            <pc:docMk/>
            <pc:sldMk cId="3882440358" sldId="259"/>
            <ac:spMk id="7" creationId="{57F4DBA6-F11D-9041-AD01-4CB9F160B345}"/>
          </ac:spMkLst>
        </pc:spChg>
        <pc:spChg chg="add del mod">
          <ac:chgData name="Laura Sobrado" userId="3cf73e4b-540d-44d9-8acf-004bf3789710" providerId="ADAL" clId="{A5F46493-ECBD-E14D-B4DD-895F421CCBC5}" dt="2019-05-24T13:24:59.726" v="5792"/>
          <ac:spMkLst>
            <pc:docMk/>
            <pc:sldMk cId="3882440358" sldId="259"/>
            <ac:spMk id="9" creationId="{4B127153-B679-984D-8212-4453E0AD4228}"/>
          </ac:spMkLst>
        </pc:spChg>
        <pc:spChg chg="add del mod">
          <ac:chgData name="Laura Sobrado" userId="3cf73e4b-540d-44d9-8acf-004bf3789710" providerId="ADAL" clId="{A5F46493-ECBD-E14D-B4DD-895F421CCBC5}" dt="2019-05-24T13:26:12.605" v="5798" actId="478"/>
          <ac:spMkLst>
            <pc:docMk/>
            <pc:sldMk cId="3882440358" sldId="259"/>
            <ac:spMk id="10" creationId="{482FE6D6-867F-384E-BC28-943094A76AB9}"/>
          </ac:spMkLst>
        </pc:spChg>
        <pc:spChg chg="add del mod">
          <ac:chgData name="Laura Sobrado" userId="3cf73e4b-540d-44d9-8acf-004bf3789710" providerId="ADAL" clId="{A5F46493-ECBD-E14D-B4DD-895F421CCBC5}" dt="2019-05-24T13:27:41.665" v="5807"/>
          <ac:spMkLst>
            <pc:docMk/>
            <pc:sldMk cId="3882440358" sldId="259"/>
            <ac:spMk id="11" creationId="{B56399E3-E327-BE4B-959A-A57F8B209069}"/>
          </ac:spMkLst>
        </pc:spChg>
        <pc:picChg chg="add del">
          <ac:chgData name="Laura Sobrado" userId="3cf73e4b-540d-44d9-8acf-004bf3789710" providerId="ADAL" clId="{A5F46493-ECBD-E14D-B4DD-895F421CCBC5}" dt="2019-05-24T13:23:25.809" v="5785" actId="478"/>
          <ac:picMkLst>
            <pc:docMk/>
            <pc:sldMk cId="3882440358" sldId="259"/>
            <ac:picMk id="4" creationId="{772E84BE-0980-7C47-9642-984E2930629D}"/>
          </ac:picMkLst>
        </pc:picChg>
        <pc:picChg chg="add mod">
          <ac:chgData name="Laura Sobrado" userId="3cf73e4b-540d-44d9-8acf-004bf3789710" providerId="ADAL" clId="{A5F46493-ECBD-E14D-B4DD-895F421CCBC5}" dt="2019-05-24T13:24:50.861" v="5789" actId="166"/>
          <ac:picMkLst>
            <pc:docMk/>
            <pc:sldMk cId="3882440358" sldId="259"/>
            <ac:picMk id="5" creationId="{DAEDA730-A563-0F44-8956-0B66BFE9A4A4}"/>
          </ac:picMkLst>
        </pc:picChg>
        <pc:picChg chg="add del mod">
          <ac:chgData name="Laura Sobrado" userId="3cf73e4b-540d-44d9-8acf-004bf3789710" providerId="ADAL" clId="{A5F46493-ECBD-E14D-B4DD-895F421CCBC5}" dt="2019-05-24T13:27:32.003" v="5804" actId="478"/>
          <ac:picMkLst>
            <pc:docMk/>
            <pc:sldMk cId="3882440358" sldId="259"/>
            <ac:picMk id="6" creationId="{17F67427-1E65-3F44-805C-C87A9CEAE698}"/>
          </ac:picMkLst>
        </pc:picChg>
        <pc:picChg chg="add del mod">
          <ac:chgData name="Laura Sobrado" userId="3cf73e4b-540d-44d9-8acf-004bf3789710" providerId="ADAL" clId="{A5F46493-ECBD-E14D-B4DD-895F421CCBC5}" dt="2019-05-22T15:51:46.522" v="366" actId="478"/>
          <ac:picMkLst>
            <pc:docMk/>
            <pc:sldMk cId="3882440358" sldId="259"/>
            <ac:picMk id="7" creationId="{E773E649-49CC-614D-B46E-AA2D92F675FE}"/>
          </ac:picMkLst>
        </pc:picChg>
        <pc:picChg chg="add mod">
          <ac:chgData name="Laura Sobrado" userId="3cf73e4b-540d-44d9-8acf-004bf3789710" providerId="ADAL" clId="{A5F46493-ECBD-E14D-B4DD-895F421CCBC5}" dt="2019-05-24T13:24:43.334" v="5788" actId="1076"/>
          <ac:picMkLst>
            <pc:docMk/>
            <pc:sldMk cId="3882440358" sldId="259"/>
            <ac:picMk id="8" creationId="{5EA75FBD-B998-D447-B57B-E6F94C89877C}"/>
          </ac:picMkLst>
        </pc:picChg>
        <pc:picChg chg="add del mod">
          <ac:chgData name="Laura Sobrado" userId="3cf73e4b-540d-44d9-8acf-004bf3789710" providerId="ADAL" clId="{A5F46493-ECBD-E14D-B4DD-895F421CCBC5}" dt="2019-05-23T15:56:53.853" v="1372" actId="478"/>
          <ac:picMkLst>
            <pc:docMk/>
            <pc:sldMk cId="3882440358" sldId="259"/>
            <ac:picMk id="8" creationId="{9DA8BD8C-0936-AA41-AA84-8F82E01D800A}"/>
          </ac:picMkLst>
        </pc:picChg>
        <pc:picChg chg="add del mod">
          <ac:chgData name="Laura Sobrado" userId="3cf73e4b-540d-44d9-8acf-004bf3789710" providerId="ADAL" clId="{A5F46493-ECBD-E14D-B4DD-895F421CCBC5}" dt="2019-06-18T18:23:43.289" v="8954" actId="478"/>
          <ac:picMkLst>
            <pc:docMk/>
            <pc:sldMk cId="3882440358" sldId="259"/>
            <ac:picMk id="12" creationId="{1F9A3106-4112-3246-8144-34B58DEAE779}"/>
          </ac:picMkLst>
        </pc:picChg>
        <pc:picChg chg="add del mod">
          <ac:chgData name="Laura Sobrado" userId="3cf73e4b-540d-44d9-8acf-004bf3789710" providerId="ADAL" clId="{A5F46493-ECBD-E14D-B4DD-895F421CCBC5}" dt="2019-06-18T18:23:41.538" v="8952" actId="478"/>
          <ac:picMkLst>
            <pc:docMk/>
            <pc:sldMk cId="3882440358" sldId="259"/>
            <ac:picMk id="13" creationId="{E7ECE6DA-AED5-0C48-84AA-8F788E1A64A4}"/>
          </ac:picMkLst>
        </pc:picChg>
        <pc:picChg chg="add del mod">
          <ac:chgData name="Laura Sobrado" userId="3cf73e4b-540d-44d9-8acf-004bf3789710" providerId="ADAL" clId="{A5F46493-ECBD-E14D-B4DD-895F421CCBC5}" dt="2019-06-18T18:23:42.242" v="8953" actId="478"/>
          <ac:picMkLst>
            <pc:docMk/>
            <pc:sldMk cId="3882440358" sldId="259"/>
            <ac:picMk id="14" creationId="{C2FFC5BF-6911-D048-AC81-51F9F1EF9F34}"/>
          </ac:picMkLst>
        </pc:picChg>
      </pc:sldChg>
      <pc:sldChg chg="addSp delSp modSp add ord setBg addAnim delAnim modAnim modNotesTx">
        <pc:chgData name="Laura Sobrado" userId="3cf73e4b-540d-44d9-8acf-004bf3789710" providerId="ADAL" clId="{A5F46493-ECBD-E14D-B4DD-895F421CCBC5}" dt="2019-06-20T17:58:43.049" v="9558" actId="1076"/>
        <pc:sldMkLst>
          <pc:docMk/>
          <pc:sldMk cId="2845029027" sldId="260"/>
        </pc:sldMkLst>
        <pc:spChg chg="mod">
          <ac:chgData name="Laura Sobrado" userId="3cf73e4b-540d-44d9-8acf-004bf3789710" providerId="ADAL" clId="{A5F46493-ECBD-E14D-B4DD-895F421CCBC5}" dt="2019-06-18T18:40:31.988" v="9036" actId="1038"/>
          <ac:spMkLst>
            <pc:docMk/>
            <pc:sldMk cId="2845029027" sldId="260"/>
            <ac:spMk id="2" creationId="{059EFB0C-CF7C-8244-B1FC-E6F52F4DA3FF}"/>
          </ac:spMkLst>
        </pc:spChg>
        <pc:spChg chg="del mod">
          <ac:chgData name="Laura Sobrado" userId="3cf73e4b-540d-44d9-8acf-004bf3789710" providerId="ADAL" clId="{A5F46493-ECBD-E14D-B4DD-895F421CCBC5}" dt="2019-05-22T20:04:27.795" v="568" actId="478"/>
          <ac:spMkLst>
            <pc:docMk/>
            <pc:sldMk cId="2845029027" sldId="260"/>
            <ac:spMk id="3" creationId="{CA6B378C-6123-EF46-BB82-724AB005EBF6}"/>
          </ac:spMkLst>
        </pc:spChg>
        <pc:spChg chg="add del">
          <ac:chgData name="Laura Sobrado" userId="3cf73e4b-540d-44d9-8acf-004bf3789710" providerId="ADAL" clId="{A5F46493-ECBD-E14D-B4DD-895F421CCBC5}" dt="2019-05-22T20:03:53.879" v="561" actId="478"/>
          <ac:spMkLst>
            <pc:docMk/>
            <pc:sldMk cId="2845029027" sldId="260"/>
            <ac:spMk id="4" creationId="{31DA6FE5-3072-114C-BE0F-8FBF49464E17}"/>
          </ac:spMkLst>
        </pc:spChg>
        <pc:spChg chg="add del mod">
          <ac:chgData name="Laura Sobrado" userId="3cf73e4b-540d-44d9-8acf-004bf3789710" providerId="ADAL" clId="{A5F46493-ECBD-E14D-B4DD-895F421CCBC5}" dt="2019-05-22T20:04:43.029" v="572"/>
          <ac:spMkLst>
            <pc:docMk/>
            <pc:sldMk cId="2845029027" sldId="260"/>
            <ac:spMk id="5" creationId="{3C9C307A-5E6E-9A4B-8D5F-CE005E77FE06}"/>
          </ac:spMkLst>
        </pc:spChg>
        <pc:spChg chg="add del mod">
          <ac:chgData name="Laura Sobrado" userId="3cf73e4b-540d-44d9-8acf-004bf3789710" providerId="ADAL" clId="{A5F46493-ECBD-E14D-B4DD-895F421CCBC5}" dt="2019-05-24T15:32:15.699" v="6361" actId="478"/>
          <ac:spMkLst>
            <pc:docMk/>
            <pc:sldMk cId="2845029027" sldId="260"/>
            <ac:spMk id="6" creationId="{015E02F4-9E7B-D14E-92CA-D250B28C1BD3}"/>
          </ac:spMkLst>
        </pc:spChg>
        <pc:spChg chg="add mod">
          <ac:chgData name="Laura Sobrado" userId="3cf73e4b-540d-44d9-8acf-004bf3789710" providerId="ADAL" clId="{A5F46493-ECBD-E14D-B4DD-895F421CCBC5}" dt="2019-06-18T18:41:11.274" v="9049" actId="1076"/>
          <ac:spMkLst>
            <pc:docMk/>
            <pc:sldMk cId="2845029027" sldId="260"/>
            <ac:spMk id="7" creationId="{F24C754B-9253-F94D-A576-40B43C53EA2C}"/>
          </ac:spMkLst>
        </pc:spChg>
        <pc:spChg chg="add mod">
          <ac:chgData name="Laura Sobrado" userId="3cf73e4b-540d-44d9-8acf-004bf3789710" providerId="ADAL" clId="{A5F46493-ECBD-E14D-B4DD-895F421CCBC5}" dt="2019-06-18T18:41:23.428" v="9053" actId="1038"/>
          <ac:spMkLst>
            <pc:docMk/>
            <pc:sldMk cId="2845029027" sldId="260"/>
            <ac:spMk id="8" creationId="{39E9008D-DF89-A643-BF1F-654B7B8CEA3A}"/>
          </ac:spMkLst>
        </pc:spChg>
        <pc:spChg chg="add mod">
          <ac:chgData name="Laura Sobrado" userId="3cf73e4b-540d-44d9-8acf-004bf3789710" providerId="ADAL" clId="{A5F46493-ECBD-E14D-B4DD-895F421CCBC5}" dt="2019-06-18T18:41:48.924" v="9075" actId="1037"/>
          <ac:spMkLst>
            <pc:docMk/>
            <pc:sldMk cId="2845029027" sldId="260"/>
            <ac:spMk id="9" creationId="{03D5298E-61A6-C840-A510-4D1D7D844EDD}"/>
          </ac:spMkLst>
        </pc:spChg>
        <pc:spChg chg="add del mod">
          <ac:chgData name="Laura Sobrado" userId="3cf73e4b-540d-44d9-8acf-004bf3789710" providerId="ADAL" clId="{A5F46493-ECBD-E14D-B4DD-895F421CCBC5}" dt="2019-05-24T15:40:27.872" v="6406" actId="478"/>
          <ac:spMkLst>
            <pc:docMk/>
            <pc:sldMk cId="2845029027" sldId="260"/>
            <ac:spMk id="10" creationId="{D6207365-C2F4-4642-B7B7-65F006EA7E4A}"/>
          </ac:spMkLst>
        </pc:spChg>
        <pc:spChg chg="add mod">
          <ac:chgData name="Laura Sobrado" userId="3cf73e4b-540d-44d9-8acf-004bf3789710" providerId="ADAL" clId="{A5F46493-ECBD-E14D-B4DD-895F421CCBC5}" dt="2019-06-18T18:41:40.428" v="9067" actId="1037"/>
          <ac:spMkLst>
            <pc:docMk/>
            <pc:sldMk cId="2845029027" sldId="260"/>
            <ac:spMk id="11" creationId="{9127559E-1CCC-764F-BFA4-24C729EBEC11}"/>
          </ac:spMkLst>
        </pc:spChg>
        <pc:spChg chg="add del mod">
          <ac:chgData name="Laura Sobrado" userId="3cf73e4b-540d-44d9-8acf-004bf3789710" providerId="ADAL" clId="{A5F46493-ECBD-E14D-B4DD-895F421CCBC5}" dt="2019-05-22T20:20:53.355" v="828" actId="11529"/>
          <ac:spMkLst>
            <pc:docMk/>
            <pc:sldMk cId="2845029027" sldId="260"/>
            <ac:spMk id="11" creationId="{C9A0F1B3-C416-8B4F-B4CC-389078F4878A}"/>
          </ac:spMkLst>
        </pc:spChg>
        <pc:spChg chg="add mod">
          <ac:chgData name="Laura Sobrado" userId="3cf73e4b-540d-44d9-8acf-004bf3789710" providerId="ADAL" clId="{A5F46493-ECBD-E14D-B4DD-895F421CCBC5}" dt="2019-05-22T20:29:41.006" v="883" actId="571"/>
          <ac:spMkLst>
            <pc:docMk/>
            <pc:sldMk cId="2845029027" sldId="260"/>
            <ac:spMk id="12" creationId="{0E99DF55-C19E-404E-BDBC-A4EA0D84A7DD}"/>
          </ac:spMkLst>
        </pc:spChg>
        <pc:spChg chg="add mod">
          <ac:chgData name="Laura Sobrado" userId="3cf73e4b-540d-44d9-8acf-004bf3789710" providerId="ADAL" clId="{A5F46493-ECBD-E14D-B4DD-895F421CCBC5}" dt="2019-05-30T15:01:05.642" v="8506" actId="1076"/>
          <ac:spMkLst>
            <pc:docMk/>
            <pc:sldMk cId="2845029027" sldId="260"/>
            <ac:spMk id="12" creationId="{ECAE7AFE-6E01-C248-AC8E-B89BCB7A9939}"/>
          </ac:spMkLst>
        </pc:spChg>
        <pc:spChg chg="add mod">
          <ac:chgData name="Laura Sobrado" userId="3cf73e4b-540d-44d9-8acf-004bf3789710" providerId="ADAL" clId="{A5F46493-ECBD-E14D-B4DD-895F421CCBC5}" dt="2019-06-18T18:41:33.426" v="9062" actId="1037"/>
          <ac:spMkLst>
            <pc:docMk/>
            <pc:sldMk cId="2845029027" sldId="260"/>
            <ac:spMk id="13" creationId="{19B0189E-0EB2-FA49-8590-E1152770187F}"/>
          </ac:spMkLst>
        </pc:spChg>
        <pc:spChg chg="add mod">
          <ac:chgData name="Laura Sobrado" userId="3cf73e4b-540d-44d9-8acf-004bf3789710" providerId="ADAL" clId="{A5F46493-ECBD-E14D-B4DD-895F421CCBC5}" dt="2019-05-22T20:34:52.638" v="940" actId="571"/>
          <ac:spMkLst>
            <pc:docMk/>
            <pc:sldMk cId="2845029027" sldId="260"/>
            <ac:spMk id="14" creationId="{FFF733D3-F523-9A45-BADF-D3E002284E67}"/>
          </ac:spMkLst>
        </pc:spChg>
        <pc:spChg chg="add del mod">
          <ac:chgData name="Laura Sobrado" userId="3cf73e4b-540d-44d9-8acf-004bf3789710" providerId="ADAL" clId="{A5F46493-ECBD-E14D-B4DD-895F421CCBC5}" dt="2019-05-24T15:40:29.259" v="6407" actId="478"/>
          <ac:spMkLst>
            <pc:docMk/>
            <pc:sldMk cId="2845029027" sldId="260"/>
            <ac:spMk id="15" creationId="{DAB53502-7D47-7343-A830-346C97AC97AE}"/>
          </ac:spMkLst>
        </pc:spChg>
        <pc:spChg chg="add mod">
          <ac:chgData name="Laura Sobrado" userId="3cf73e4b-540d-44d9-8acf-004bf3789710" providerId="ADAL" clId="{A5F46493-ECBD-E14D-B4DD-895F421CCBC5}" dt="2019-05-24T14:58:31.691" v="6344" actId="1036"/>
          <ac:spMkLst>
            <pc:docMk/>
            <pc:sldMk cId="2845029027" sldId="260"/>
            <ac:spMk id="16" creationId="{A3D46492-6560-BE4F-BF56-6F8A2EB93886}"/>
          </ac:spMkLst>
        </pc:spChg>
        <pc:spChg chg="add del mod">
          <ac:chgData name="Laura Sobrado" userId="3cf73e4b-540d-44d9-8acf-004bf3789710" providerId="ADAL" clId="{A5F46493-ECBD-E14D-B4DD-895F421CCBC5}" dt="2019-05-24T14:54:45.445" v="6282" actId="478"/>
          <ac:spMkLst>
            <pc:docMk/>
            <pc:sldMk cId="2845029027" sldId="260"/>
            <ac:spMk id="17" creationId="{AD70890C-AD2A-EB4C-8ED0-C71369A8C4AA}"/>
          </ac:spMkLst>
        </pc:spChg>
        <pc:picChg chg="add mod">
          <ac:chgData name="Laura Sobrado" userId="3cf73e4b-540d-44d9-8acf-004bf3789710" providerId="ADAL" clId="{A5F46493-ECBD-E14D-B4DD-895F421CCBC5}" dt="2019-05-24T15:30:21.085" v="6354" actId="1076"/>
          <ac:picMkLst>
            <pc:docMk/>
            <pc:sldMk cId="2845029027" sldId="260"/>
            <ac:picMk id="4" creationId="{A7397D32-09DC-BC48-8309-F4C5A6EB75C2}"/>
          </ac:picMkLst>
        </pc:picChg>
        <pc:picChg chg="add del mod">
          <ac:chgData name="Laura Sobrado" userId="3cf73e4b-540d-44d9-8acf-004bf3789710" providerId="ADAL" clId="{A5F46493-ECBD-E14D-B4DD-895F421CCBC5}" dt="2019-06-18T18:37:54.203" v="9006" actId="478"/>
          <ac:picMkLst>
            <pc:docMk/>
            <pc:sldMk cId="2845029027" sldId="260"/>
            <ac:picMk id="14" creationId="{A70D8946-B3EE-8349-BDF8-F7F218A6EFC6}"/>
          </ac:picMkLst>
        </pc:picChg>
        <pc:picChg chg="add">
          <ac:chgData name="Laura Sobrado" userId="3cf73e4b-540d-44d9-8acf-004bf3789710" providerId="ADAL" clId="{A5F46493-ECBD-E14D-B4DD-895F421CCBC5}" dt="2019-06-18T18:37:54.699" v="9007"/>
          <ac:picMkLst>
            <pc:docMk/>
            <pc:sldMk cId="2845029027" sldId="260"/>
            <ac:picMk id="15" creationId="{826EDF90-A25A-A54D-BC53-2A2B53F43DCD}"/>
          </ac:picMkLst>
        </pc:picChg>
        <pc:picChg chg="add mod">
          <ac:chgData name="Laura Sobrado" userId="3cf73e4b-540d-44d9-8acf-004bf3789710" providerId="ADAL" clId="{A5F46493-ECBD-E14D-B4DD-895F421CCBC5}" dt="2019-06-20T17:58:43.049" v="9558" actId="1076"/>
          <ac:picMkLst>
            <pc:docMk/>
            <pc:sldMk cId="2845029027" sldId="260"/>
            <ac:picMk id="18" creationId="{801C8DFF-3C0E-E14D-81BC-FFBF7C9E1C8E}"/>
          </ac:picMkLst>
        </pc:picChg>
      </pc:sldChg>
      <pc:sldChg chg="addSp delSp modSp add ord setBg addAnim delAnim modAnim modNotesTx">
        <pc:chgData name="Laura Sobrado" userId="3cf73e4b-540d-44d9-8acf-004bf3789710" providerId="ADAL" clId="{A5F46493-ECBD-E14D-B4DD-895F421CCBC5}" dt="2019-06-26T14:24:27.429" v="9648" actId="1035"/>
        <pc:sldMkLst>
          <pc:docMk/>
          <pc:sldMk cId="552155054" sldId="261"/>
        </pc:sldMkLst>
        <pc:spChg chg="del mod">
          <ac:chgData name="Laura Sobrado" userId="3cf73e4b-540d-44d9-8acf-004bf3789710" providerId="ADAL" clId="{A5F46493-ECBD-E14D-B4DD-895F421CCBC5}" dt="2019-05-24T16:03:50.066" v="6426" actId="478"/>
          <ac:spMkLst>
            <pc:docMk/>
            <pc:sldMk cId="552155054" sldId="261"/>
            <ac:spMk id="2" creationId="{059EFB0C-CF7C-8244-B1FC-E6F52F4DA3FF}"/>
          </ac:spMkLst>
        </pc:spChg>
        <pc:spChg chg="add del mod">
          <ac:chgData name="Laura Sobrado" userId="3cf73e4b-540d-44d9-8acf-004bf3789710" providerId="ADAL" clId="{A5F46493-ECBD-E14D-B4DD-895F421CCBC5}" dt="2019-05-24T16:10:59.510" v="6479" actId="478"/>
          <ac:spMkLst>
            <pc:docMk/>
            <pc:sldMk cId="552155054" sldId="261"/>
            <ac:spMk id="3" creationId="{ABC19DA1-ED09-6A46-A58E-7AC0A17433BF}"/>
          </ac:spMkLst>
        </pc:spChg>
        <pc:spChg chg="add del mod">
          <ac:chgData name="Laura Sobrado" userId="3cf73e4b-540d-44d9-8acf-004bf3789710" providerId="ADAL" clId="{A5F46493-ECBD-E14D-B4DD-895F421CCBC5}" dt="2019-05-23T17:34:48.468" v="2156" actId="478"/>
          <ac:spMkLst>
            <pc:docMk/>
            <pc:sldMk cId="552155054" sldId="261"/>
            <ac:spMk id="4" creationId="{0C7F5179-3E70-E04C-A76A-1849F08613B4}"/>
          </ac:spMkLst>
        </pc:spChg>
        <pc:spChg chg="add del mod">
          <ac:chgData name="Laura Sobrado" userId="3cf73e4b-540d-44d9-8acf-004bf3789710" providerId="ADAL" clId="{A5F46493-ECBD-E14D-B4DD-895F421CCBC5}" dt="2019-05-24T16:03:53.798" v="6427" actId="478"/>
          <ac:spMkLst>
            <pc:docMk/>
            <pc:sldMk cId="552155054" sldId="261"/>
            <ac:spMk id="5" creationId="{6FA1202B-EBBD-2544-8AF3-95E464002072}"/>
          </ac:spMkLst>
        </pc:spChg>
        <pc:spChg chg="del mod">
          <ac:chgData name="Laura Sobrado" userId="3cf73e4b-540d-44d9-8acf-004bf3789710" providerId="ADAL" clId="{A5F46493-ECBD-E14D-B4DD-895F421CCBC5}" dt="2019-05-24T16:10:49.816" v="6476" actId="478"/>
          <ac:spMkLst>
            <pc:docMk/>
            <pc:sldMk cId="552155054" sldId="261"/>
            <ac:spMk id="6" creationId="{015E02F4-9E7B-D14E-92CA-D250B28C1BD3}"/>
          </ac:spMkLst>
        </pc:spChg>
        <pc:spChg chg="mod">
          <ac:chgData name="Laura Sobrado" userId="3cf73e4b-540d-44d9-8acf-004bf3789710" providerId="ADAL" clId="{A5F46493-ECBD-E14D-B4DD-895F421CCBC5}" dt="2019-06-26T14:22:28.416" v="9626" actId="1076"/>
          <ac:spMkLst>
            <pc:docMk/>
            <pc:sldMk cId="552155054" sldId="261"/>
            <ac:spMk id="7" creationId="{F24C754B-9253-F94D-A576-40B43C53EA2C}"/>
          </ac:spMkLst>
        </pc:spChg>
        <pc:spChg chg="add del mod">
          <ac:chgData name="Laura Sobrado" userId="3cf73e4b-540d-44d9-8acf-004bf3789710" providerId="ADAL" clId="{A5F46493-ECBD-E14D-B4DD-895F421CCBC5}" dt="2019-06-18T18:42:42.739" v="9088" actId="1038"/>
          <ac:spMkLst>
            <pc:docMk/>
            <pc:sldMk cId="552155054" sldId="261"/>
            <ac:spMk id="8" creationId="{39E9008D-DF89-A643-BF1F-654B7B8CEA3A}"/>
          </ac:spMkLst>
        </pc:spChg>
        <pc:spChg chg="mod">
          <ac:chgData name="Laura Sobrado" userId="3cf73e4b-540d-44d9-8acf-004bf3789710" providerId="ADAL" clId="{A5F46493-ECBD-E14D-B4DD-895F421CCBC5}" dt="2019-06-18T18:42:54.746" v="9100" actId="1038"/>
          <ac:spMkLst>
            <pc:docMk/>
            <pc:sldMk cId="552155054" sldId="261"/>
            <ac:spMk id="9" creationId="{03D5298E-61A6-C840-A510-4D1D7D844EDD}"/>
          </ac:spMkLst>
        </pc:spChg>
        <pc:spChg chg="del mod">
          <ac:chgData name="Laura Sobrado" userId="3cf73e4b-540d-44d9-8acf-004bf3789710" providerId="ADAL" clId="{A5F46493-ECBD-E14D-B4DD-895F421CCBC5}" dt="2019-05-24T16:10:38.907" v="6474" actId="478"/>
          <ac:spMkLst>
            <pc:docMk/>
            <pc:sldMk cId="552155054" sldId="261"/>
            <ac:spMk id="10" creationId="{D6207365-C2F4-4642-B7B7-65F006EA7E4A}"/>
          </ac:spMkLst>
        </pc:spChg>
        <pc:spChg chg="mod">
          <ac:chgData name="Laura Sobrado" userId="3cf73e4b-540d-44d9-8acf-004bf3789710" providerId="ADAL" clId="{A5F46493-ECBD-E14D-B4DD-895F421CCBC5}" dt="2019-06-26T14:24:27.429" v="9648" actId="1035"/>
          <ac:spMkLst>
            <pc:docMk/>
            <pc:sldMk cId="552155054" sldId="261"/>
            <ac:spMk id="13" creationId="{19B0189E-0EB2-FA49-8590-E1152770187F}"/>
          </ac:spMkLst>
        </pc:spChg>
        <pc:spChg chg="add mod">
          <ac:chgData name="Laura Sobrado" userId="3cf73e4b-540d-44d9-8acf-004bf3789710" providerId="ADAL" clId="{A5F46493-ECBD-E14D-B4DD-895F421CCBC5}" dt="2019-05-23T17:27:14.705" v="1954" actId="571"/>
          <ac:spMkLst>
            <pc:docMk/>
            <pc:sldMk cId="552155054" sldId="261"/>
            <ac:spMk id="14" creationId="{2B2CA701-18E4-B84A-AC13-D9A5A74CBAEB}"/>
          </ac:spMkLst>
        </pc:spChg>
        <pc:spChg chg="del mod">
          <ac:chgData name="Laura Sobrado" userId="3cf73e4b-540d-44d9-8acf-004bf3789710" providerId="ADAL" clId="{A5F46493-ECBD-E14D-B4DD-895F421CCBC5}" dt="2019-05-24T16:10:56.291" v="6478" actId="478"/>
          <ac:spMkLst>
            <pc:docMk/>
            <pc:sldMk cId="552155054" sldId="261"/>
            <ac:spMk id="15" creationId="{DAB53502-7D47-7343-A830-346C97AC97AE}"/>
          </ac:spMkLst>
        </pc:spChg>
        <pc:spChg chg="add mod">
          <ac:chgData name="Laura Sobrado" userId="3cf73e4b-540d-44d9-8acf-004bf3789710" providerId="ADAL" clId="{A5F46493-ECBD-E14D-B4DD-895F421CCBC5}" dt="2019-06-26T14:22:59.525" v="9630" actId="1076"/>
          <ac:spMkLst>
            <pc:docMk/>
            <pc:sldMk cId="552155054" sldId="261"/>
            <ac:spMk id="16" creationId="{06D8745E-2DB0-2F4F-B994-1E7CBE33506E}"/>
          </ac:spMkLst>
        </pc:spChg>
        <pc:spChg chg="del mod">
          <ac:chgData name="Laura Sobrado" userId="3cf73e4b-540d-44d9-8acf-004bf3789710" providerId="ADAL" clId="{A5F46493-ECBD-E14D-B4DD-895F421CCBC5}" dt="2019-05-23T17:36:19.848" v="2174" actId="478"/>
          <ac:spMkLst>
            <pc:docMk/>
            <pc:sldMk cId="552155054" sldId="261"/>
            <ac:spMk id="16" creationId="{A3D46492-6560-BE4F-BF56-6F8A2EB93886}"/>
          </ac:spMkLst>
        </pc:spChg>
        <pc:spChg chg="add mod">
          <ac:chgData name="Laura Sobrado" userId="3cf73e4b-540d-44d9-8acf-004bf3789710" providerId="ADAL" clId="{A5F46493-ECBD-E14D-B4DD-895F421CCBC5}" dt="2019-06-18T18:43:09.129" v="9111" actId="1037"/>
          <ac:spMkLst>
            <pc:docMk/>
            <pc:sldMk cId="552155054" sldId="261"/>
            <ac:spMk id="17" creationId="{C3E5401E-20B8-5740-ACF8-ED8D1CAB93BC}"/>
          </ac:spMkLst>
        </pc:spChg>
        <pc:spChg chg="add del mod">
          <ac:chgData name="Laura Sobrado" userId="3cf73e4b-540d-44d9-8acf-004bf3789710" providerId="ADAL" clId="{A5F46493-ECBD-E14D-B4DD-895F421CCBC5}" dt="2019-05-24T16:11:00.536" v="6480" actId="478"/>
          <ac:spMkLst>
            <pc:docMk/>
            <pc:sldMk cId="552155054" sldId="261"/>
            <ac:spMk id="18" creationId="{938EDF57-EA7C-1340-A5A7-46AC3F5D4739}"/>
          </ac:spMkLst>
        </pc:spChg>
        <pc:spChg chg="add del">
          <ac:chgData name="Laura Sobrado" userId="3cf73e4b-540d-44d9-8acf-004bf3789710" providerId="ADAL" clId="{A5F46493-ECBD-E14D-B4DD-895F421CCBC5}" dt="2019-05-23T17:30:32.511" v="2000"/>
          <ac:spMkLst>
            <pc:docMk/>
            <pc:sldMk cId="552155054" sldId="261"/>
            <ac:spMk id="19" creationId="{AFC9002D-DB9A-9148-92E4-4FEB463780EC}"/>
          </ac:spMkLst>
        </pc:spChg>
        <pc:spChg chg="add mod">
          <ac:chgData name="Laura Sobrado" userId="3cf73e4b-540d-44d9-8acf-004bf3789710" providerId="ADAL" clId="{A5F46493-ECBD-E14D-B4DD-895F421CCBC5}" dt="2019-06-26T14:23:20.943" v="9633"/>
          <ac:spMkLst>
            <pc:docMk/>
            <pc:sldMk cId="552155054" sldId="261"/>
            <ac:spMk id="20" creationId="{ECAF5786-0739-2342-8378-0763A75B1369}"/>
          </ac:spMkLst>
        </pc:spChg>
        <pc:spChg chg="add mod">
          <ac:chgData name="Laura Sobrado" userId="3cf73e4b-540d-44d9-8acf-004bf3789710" providerId="ADAL" clId="{A5F46493-ECBD-E14D-B4DD-895F421CCBC5}" dt="2019-06-18T18:42:05.691" v="9077" actId="1037"/>
          <ac:spMkLst>
            <pc:docMk/>
            <pc:sldMk cId="552155054" sldId="261"/>
            <ac:spMk id="21" creationId="{139155C2-E56C-884A-B0C0-753B94209FEE}"/>
          </ac:spMkLst>
        </pc:spChg>
        <pc:spChg chg="add del">
          <ac:chgData name="Laura Sobrado" userId="3cf73e4b-540d-44d9-8acf-004bf3789710" providerId="ADAL" clId="{A5F46493-ECBD-E14D-B4DD-895F421CCBC5}" dt="2019-05-23T17:37:30.061" v="2204"/>
          <ac:spMkLst>
            <pc:docMk/>
            <pc:sldMk cId="552155054" sldId="261"/>
            <ac:spMk id="21" creationId="{A7E4E83C-8BE6-844C-A60C-FEDEFE714D64}"/>
          </ac:spMkLst>
        </pc:spChg>
        <pc:spChg chg="add del mod">
          <ac:chgData name="Laura Sobrado" userId="3cf73e4b-540d-44d9-8acf-004bf3789710" providerId="ADAL" clId="{A5F46493-ECBD-E14D-B4DD-895F421CCBC5}" dt="2019-05-24T16:05:15.325" v="6455" actId="478"/>
          <ac:spMkLst>
            <pc:docMk/>
            <pc:sldMk cId="552155054" sldId="261"/>
            <ac:spMk id="22" creationId="{0A01C1AE-E796-AA4B-90E6-B8C8B9A8EC21}"/>
          </ac:spMkLst>
        </pc:spChg>
        <pc:spChg chg="add del">
          <ac:chgData name="Laura Sobrado" userId="3cf73e4b-540d-44d9-8acf-004bf3789710" providerId="ADAL" clId="{A5F46493-ECBD-E14D-B4DD-895F421CCBC5}" dt="2019-05-23T17:37:42.876" v="2206"/>
          <ac:spMkLst>
            <pc:docMk/>
            <pc:sldMk cId="552155054" sldId="261"/>
            <ac:spMk id="22" creationId="{B7E8174A-1CFC-8F4E-85AE-6694261B3D02}"/>
          </ac:spMkLst>
        </pc:spChg>
        <pc:spChg chg="add del mod">
          <ac:chgData name="Laura Sobrado" userId="3cf73e4b-540d-44d9-8acf-004bf3789710" providerId="ADAL" clId="{A5F46493-ECBD-E14D-B4DD-895F421CCBC5}" dt="2019-05-24T16:11:04.660" v="6482" actId="478"/>
          <ac:spMkLst>
            <pc:docMk/>
            <pc:sldMk cId="552155054" sldId="261"/>
            <ac:spMk id="23" creationId="{F78B3B79-612B-5C46-AC75-E362CAE827EC}"/>
          </ac:spMkLst>
        </pc:spChg>
        <pc:picChg chg="add del mod">
          <ac:chgData name="Laura Sobrado" userId="3cf73e4b-540d-44d9-8acf-004bf3789710" providerId="ADAL" clId="{A5F46493-ECBD-E14D-B4DD-895F421CCBC5}" dt="2019-05-24T16:09:15.827" v="6462" actId="478"/>
          <ac:picMkLst>
            <pc:docMk/>
            <pc:sldMk cId="552155054" sldId="261"/>
            <ac:picMk id="12" creationId="{3BF17683-5C27-054E-ACE1-B12320790F0C}"/>
          </ac:picMkLst>
        </pc:picChg>
        <pc:picChg chg="add">
          <ac:chgData name="Laura Sobrado" userId="3cf73e4b-540d-44d9-8acf-004bf3789710" providerId="ADAL" clId="{A5F46493-ECBD-E14D-B4DD-895F421CCBC5}" dt="2019-06-18T18:38:21.539" v="9013"/>
          <ac:picMkLst>
            <pc:docMk/>
            <pc:sldMk cId="552155054" sldId="261"/>
            <ac:picMk id="15" creationId="{E5497E7C-D866-DE46-B502-88355E33489F}"/>
          </ac:picMkLst>
        </pc:picChg>
        <pc:picChg chg="add del mod">
          <ac:chgData name="Laura Sobrado" userId="3cf73e4b-540d-44d9-8acf-004bf3789710" providerId="ADAL" clId="{A5F46493-ECBD-E14D-B4DD-895F421CCBC5}" dt="2019-06-18T18:38:20.435" v="9012" actId="478"/>
          <ac:picMkLst>
            <pc:docMk/>
            <pc:sldMk cId="552155054" sldId="261"/>
            <ac:picMk id="19" creationId="{DBE925D8-4B47-5645-9C0C-430823D28900}"/>
          </ac:picMkLst>
        </pc:picChg>
        <pc:picChg chg="add mod">
          <ac:chgData name="Laura Sobrado" userId="3cf73e4b-540d-44d9-8acf-004bf3789710" providerId="ADAL" clId="{A5F46493-ECBD-E14D-B4DD-895F421CCBC5}" dt="2019-05-24T16:25:17.587" v="6543" actId="167"/>
          <ac:picMkLst>
            <pc:docMk/>
            <pc:sldMk cId="552155054" sldId="261"/>
            <ac:picMk id="24" creationId="{D4844484-D6AA-FA4D-89E3-8D18C55247FB}"/>
          </ac:picMkLst>
        </pc:picChg>
        <pc:picChg chg="add mod">
          <ac:chgData name="Laura Sobrado" userId="3cf73e4b-540d-44d9-8acf-004bf3789710" providerId="ADAL" clId="{A5F46493-ECBD-E14D-B4DD-895F421CCBC5}" dt="2019-05-24T16:25:21.563" v="6544" actId="1076"/>
          <ac:picMkLst>
            <pc:docMk/>
            <pc:sldMk cId="552155054" sldId="261"/>
            <ac:picMk id="26" creationId="{2350577E-C927-4940-B90C-06E3167E96A6}"/>
          </ac:picMkLst>
        </pc:picChg>
        <pc:picChg chg="add mod">
          <ac:chgData name="Laura Sobrado" userId="3cf73e4b-540d-44d9-8acf-004bf3789710" providerId="ADAL" clId="{A5F46493-ECBD-E14D-B4DD-895F421CCBC5}" dt="2019-05-24T16:41:28.055" v="6598" actId="1038"/>
          <ac:picMkLst>
            <pc:docMk/>
            <pc:sldMk cId="552155054" sldId="261"/>
            <ac:picMk id="28" creationId="{8636845D-AB4E-7A45-8E93-B91CABA8E330}"/>
          </ac:picMkLst>
        </pc:picChg>
        <pc:picChg chg="add mod">
          <ac:chgData name="Laura Sobrado" userId="3cf73e4b-540d-44d9-8acf-004bf3789710" providerId="ADAL" clId="{A5F46493-ECBD-E14D-B4DD-895F421CCBC5}" dt="2019-05-24T16:41:53.998" v="6613" actId="1036"/>
          <ac:picMkLst>
            <pc:docMk/>
            <pc:sldMk cId="552155054" sldId="261"/>
            <ac:picMk id="30" creationId="{709D0170-E7FB-E24F-AEC5-620A4E6A71C3}"/>
          </ac:picMkLst>
        </pc:picChg>
      </pc:sldChg>
      <pc:sldChg chg="addSp delSp modSp add delAnim modNotesTx">
        <pc:chgData name="Laura Sobrado" userId="3cf73e4b-540d-44d9-8acf-004bf3789710" providerId="ADAL" clId="{A5F46493-ECBD-E14D-B4DD-895F421CCBC5}" dt="2019-06-06T14:50:43.679" v="8834" actId="14826"/>
        <pc:sldMkLst>
          <pc:docMk/>
          <pc:sldMk cId="1486261667" sldId="263"/>
        </pc:sldMkLst>
        <pc:spChg chg="del">
          <ac:chgData name="Laura Sobrado" userId="3cf73e4b-540d-44d9-8acf-004bf3789710" providerId="ADAL" clId="{A5F46493-ECBD-E14D-B4DD-895F421CCBC5}" dt="2019-05-22T21:28:31.263" v="1356" actId="478"/>
          <ac:spMkLst>
            <pc:docMk/>
            <pc:sldMk cId="1486261667" sldId="263"/>
            <ac:spMk id="3" creationId="{1D86F3DF-47F0-3E4C-BECB-FB0AE413E437}"/>
          </ac:spMkLst>
        </pc:spChg>
        <pc:spChg chg="del">
          <ac:chgData name="Laura Sobrado" userId="3cf73e4b-540d-44d9-8acf-004bf3789710" providerId="ADAL" clId="{A5F46493-ECBD-E14D-B4DD-895F421CCBC5}" dt="2019-05-22T21:28:32.825" v="1357" actId="478"/>
          <ac:spMkLst>
            <pc:docMk/>
            <pc:sldMk cId="1486261667" sldId="263"/>
            <ac:spMk id="4" creationId="{4F21F2B3-299C-9643-A35C-219DB2540558}"/>
          </ac:spMkLst>
        </pc:spChg>
        <pc:spChg chg="add del mod">
          <ac:chgData name="Laura Sobrado" userId="3cf73e4b-540d-44d9-8acf-004bf3789710" providerId="ADAL" clId="{A5F46493-ECBD-E14D-B4DD-895F421CCBC5}" dt="2019-05-23T17:50:40.772" v="2281"/>
          <ac:spMkLst>
            <pc:docMk/>
            <pc:sldMk cId="1486261667" sldId="263"/>
            <ac:spMk id="4" creationId="{F6DC77A7-F9B3-9541-8135-0923486BF6FD}"/>
          </ac:spMkLst>
        </pc:spChg>
        <pc:spChg chg="add mod">
          <ac:chgData name="Laura Sobrado" userId="3cf73e4b-540d-44d9-8acf-004bf3789710" providerId="ADAL" clId="{A5F46493-ECBD-E14D-B4DD-895F421CCBC5}" dt="2019-05-23T17:46:53.808" v="2272" actId="14861"/>
          <ac:spMkLst>
            <pc:docMk/>
            <pc:sldMk cId="1486261667" sldId="263"/>
            <ac:spMk id="5" creationId="{927D45E6-201E-3C45-AFA1-5B176AA39B0B}"/>
          </ac:spMkLst>
        </pc:spChg>
        <pc:spChg chg="del mod">
          <ac:chgData name="Laura Sobrado" userId="3cf73e4b-540d-44d9-8acf-004bf3789710" providerId="ADAL" clId="{A5F46493-ECBD-E14D-B4DD-895F421CCBC5}" dt="2019-05-22T21:28:37.663" v="1359" actId="478"/>
          <ac:spMkLst>
            <pc:docMk/>
            <pc:sldMk cId="1486261667" sldId="263"/>
            <ac:spMk id="6" creationId="{DE3340D8-62B6-884A-89C5-30AB7A4B5158}"/>
          </ac:spMkLst>
        </pc:spChg>
        <pc:spChg chg="del">
          <ac:chgData name="Laura Sobrado" userId="3cf73e4b-540d-44d9-8acf-004bf3789710" providerId="ADAL" clId="{A5F46493-ECBD-E14D-B4DD-895F421CCBC5}" dt="2019-05-22T21:28:29.990" v="1355" actId="478"/>
          <ac:spMkLst>
            <pc:docMk/>
            <pc:sldMk cId="1486261667" sldId="263"/>
            <ac:spMk id="7" creationId="{D86A07B4-F65A-DC48-B353-8F8566B38FA3}"/>
          </ac:spMkLst>
        </pc:spChg>
        <pc:spChg chg="add del mod">
          <ac:chgData name="Laura Sobrado" userId="3cf73e4b-540d-44d9-8acf-004bf3789710" providerId="ADAL" clId="{A5F46493-ECBD-E14D-B4DD-895F421CCBC5}" dt="2019-05-23T17:44:14.868" v="2266" actId="478"/>
          <ac:spMkLst>
            <pc:docMk/>
            <pc:sldMk cId="1486261667" sldId="263"/>
            <ac:spMk id="9" creationId="{B0179CFB-15D7-2242-8A9A-6DB716A61F50}"/>
          </ac:spMkLst>
        </pc:spChg>
        <pc:picChg chg="add mod">
          <ac:chgData name="Laura Sobrado" userId="3cf73e4b-540d-44d9-8acf-004bf3789710" providerId="ADAL" clId="{A5F46493-ECBD-E14D-B4DD-895F421CCBC5}" dt="2019-06-06T14:50:43.679" v="8834" actId="14826"/>
          <ac:picMkLst>
            <pc:docMk/>
            <pc:sldMk cId="1486261667" sldId="263"/>
            <ac:picMk id="3" creationId="{5C393717-1768-A04A-8EB7-3D3378B93D49}"/>
          </ac:picMkLst>
        </pc:picChg>
        <pc:picChg chg="add del mod">
          <ac:chgData name="Laura Sobrado" userId="3cf73e4b-540d-44d9-8acf-004bf3789710" providerId="ADAL" clId="{A5F46493-ECBD-E14D-B4DD-895F421CCBC5}" dt="2019-06-06T14:45:58.136" v="8768" actId="478"/>
          <ac:picMkLst>
            <pc:docMk/>
            <pc:sldMk cId="1486261667" sldId="263"/>
            <ac:picMk id="4" creationId="{B1674166-EE66-BB45-9E70-F9DF57911244}"/>
          </ac:picMkLst>
        </pc:picChg>
        <pc:picChg chg="add del mod">
          <ac:chgData name="Laura Sobrado" userId="3cf73e4b-540d-44d9-8acf-004bf3789710" providerId="ADAL" clId="{A5F46493-ECBD-E14D-B4DD-895F421CCBC5}" dt="2019-05-24T18:42:14.348" v="7565"/>
          <ac:picMkLst>
            <pc:docMk/>
            <pc:sldMk cId="1486261667" sldId="263"/>
            <ac:picMk id="4" creationId="{C6A0D17A-3181-D044-B0B5-1DCDC5CB1D04}"/>
          </ac:picMkLst>
        </pc:picChg>
      </pc:sldChg>
      <pc:sldChg chg="addSp delSp modSp add setBg delAnim modAnim modNotesTx">
        <pc:chgData name="Laura Sobrado" userId="3cf73e4b-540d-44d9-8acf-004bf3789710" providerId="ADAL" clId="{A5F46493-ECBD-E14D-B4DD-895F421CCBC5}" dt="2019-06-18T19:04:03.507" v="9453" actId="1076"/>
        <pc:sldMkLst>
          <pc:docMk/>
          <pc:sldMk cId="3080810683" sldId="264"/>
        </pc:sldMkLst>
        <pc:spChg chg="mod">
          <ac:chgData name="Laura Sobrado" userId="3cf73e4b-540d-44d9-8acf-004bf3789710" providerId="ADAL" clId="{A5F46493-ECBD-E14D-B4DD-895F421CCBC5}" dt="2019-05-24T18:08:01.148" v="7323" actId="255"/>
          <ac:spMkLst>
            <pc:docMk/>
            <pc:sldMk cId="3080810683" sldId="264"/>
            <ac:spMk id="2" creationId="{0A603146-6A38-AC42-8ABB-2B82FA5E9A11}"/>
          </ac:spMkLst>
        </pc:spChg>
        <pc:spChg chg="mod">
          <ac:chgData name="Laura Sobrado" userId="3cf73e4b-540d-44d9-8acf-004bf3789710" providerId="ADAL" clId="{A5F46493-ECBD-E14D-B4DD-895F421CCBC5}" dt="2019-05-24T17:08:22.710" v="6944" actId="14100"/>
          <ac:spMkLst>
            <pc:docMk/>
            <pc:sldMk cId="3080810683" sldId="264"/>
            <ac:spMk id="3" creationId="{7A8834B2-5B9F-F84B-8995-391B305B0DCB}"/>
          </ac:spMkLst>
        </pc:spChg>
        <pc:spChg chg="add mod">
          <ac:chgData name="Laura Sobrado" userId="3cf73e4b-540d-44d9-8acf-004bf3789710" providerId="ADAL" clId="{A5F46493-ECBD-E14D-B4DD-895F421CCBC5}" dt="2019-05-24T17:07:48.452" v="6938" actId="14100"/>
          <ac:spMkLst>
            <pc:docMk/>
            <pc:sldMk cId="3080810683" sldId="264"/>
            <ac:spMk id="5" creationId="{417BD040-DD4A-184B-83D9-1C9B000C0367}"/>
          </ac:spMkLst>
        </pc:spChg>
        <pc:spChg chg="add mod">
          <ac:chgData name="Laura Sobrado" userId="3cf73e4b-540d-44d9-8acf-004bf3789710" providerId="ADAL" clId="{A5F46493-ECBD-E14D-B4DD-895F421CCBC5}" dt="2019-05-24T17:08:33.196" v="6951" actId="1037"/>
          <ac:spMkLst>
            <pc:docMk/>
            <pc:sldMk cId="3080810683" sldId="264"/>
            <ac:spMk id="6" creationId="{CDDA8AE9-0440-ED49-9E21-3DF36F43F05C}"/>
          </ac:spMkLst>
        </pc:spChg>
        <pc:spChg chg="add del mod">
          <ac:chgData name="Laura Sobrado" userId="3cf73e4b-540d-44d9-8acf-004bf3789710" providerId="ADAL" clId="{A5F46493-ECBD-E14D-B4DD-895F421CCBC5}" dt="2019-05-24T16:58:53.135" v="6857" actId="478"/>
          <ac:spMkLst>
            <pc:docMk/>
            <pc:sldMk cId="3080810683" sldId="264"/>
            <ac:spMk id="9" creationId="{01B1A459-A024-E742-B1A3-1833C9ED1768}"/>
          </ac:spMkLst>
        </pc:spChg>
        <pc:picChg chg="add mod">
          <ac:chgData name="Laura Sobrado" userId="3cf73e4b-540d-44d9-8acf-004bf3789710" providerId="ADAL" clId="{A5F46493-ECBD-E14D-B4DD-895F421CCBC5}" dt="2019-06-06T14:53:33.985" v="8835" actId="14826"/>
          <ac:picMkLst>
            <pc:docMk/>
            <pc:sldMk cId="3080810683" sldId="264"/>
            <ac:picMk id="4" creationId="{840B0649-51E8-1249-BACB-EFF838A8E767}"/>
          </ac:picMkLst>
        </pc:picChg>
        <pc:picChg chg="add del">
          <ac:chgData name="Laura Sobrado" userId="3cf73e4b-540d-44d9-8acf-004bf3789710" providerId="ADAL" clId="{A5F46493-ECBD-E14D-B4DD-895F421CCBC5}" dt="2019-05-24T16:53:49.217" v="6629" actId="478"/>
          <ac:picMkLst>
            <pc:docMk/>
            <pc:sldMk cId="3080810683" sldId="264"/>
            <ac:picMk id="7" creationId="{221CC17A-B7ED-944D-9B23-B22F90726207}"/>
          </ac:picMkLst>
        </pc:picChg>
        <pc:picChg chg="add del mod">
          <ac:chgData name="Laura Sobrado" userId="3cf73e4b-540d-44d9-8acf-004bf3789710" providerId="ADAL" clId="{A5F46493-ECBD-E14D-B4DD-895F421CCBC5}" dt="2019-06-18T19:00:28.175" v="9121" actId="478"/>
          <ac:picMkLst>
            <pc:docMk/>
            <pc:sldMk cId="3080810683" sldId="264"/>
            <ac:picMk id="8" creationId="{DCAC2ECE-3BEB-8040-9624-EF30293929EA}"/>
          </ac:picMkLst>
        </pc:picChg>
        <pc:picChg chg="add del">
          <ac:chgData name="Laura Sobrado" userId="3cf73e4b-540d-44d9-8acf-004bf3789710" providerId="ADAL" clId="{A5F46493-ECBD-E14D-B4DD-895F421CCBC5}" dt="2019-06-18T19:00:24.654" v="9119"/>
          <ac:picMkLst>
            <pc:docMk/>
            <pc:sldMk cId="3080810683" sldId="264"/>
            <ac:picMk id="9" creationId="{02F7FF33-0820-BD42-BBCA-7A1FF8381BF9}"/>
          </ac:picMkLst>
        </pc:picChg>
        <pc:picChg chg="add mod">
          <ac:chgData name="Laura Sobrado" userId="3cf73e4b-540d-44d9-8acf-004bf3789710" providerId="ADAL" clId="{A5F46493-ECBD-E14D-B4DD-895F421CCBC5}" dt="2019-06-18T19:04:03.507" v="9453" actId="1076"/>
          <ac:picMkLst>
            <pc:docMk/>
            <pc:sldMk cId="3080810683" sldId="264"/>
            <ac:picMk id="10" creationId="{645335D3-EB86-1740-A12D-A5B615323E7D}"/>
          </ac:picMkLst>
        </pc:picChg>
        <pc:picChg chg="add del mod">
          <ac:chgData name="Laura Sobrado" userId="3cf73e4b-540d-44d9-8acf-004bf3789710" providerId="ADAL" clId="{A5F46493-ECBD-E14D-B4DD-895F421CCBC5}" dt="2019-05-24T18:42:01.228" v="7562" actId="478"/>
          <ac:picMkLst>
            <pc:docMk/>
            <pc:sldMk cId="3080810683" sldId="264"/>
            <ac:picMk id="10" creationId="{7F62D4F3-B8F6-B247-91E3-7259FAB69451}"/>
          </ac:picMkLst>
        </pc:picChg>
        <pc:picChg chg="add del mod">
          <ac:chgData name="Laura Sobrado" userId="3cf73e4b-540d-44d9-8acf-004bf3789710" providerId="ADAL" clId="{A5F46493-ECBD-E14D-B4DD-895F421CCBC5}" dt="2019-05-24T18:42:23.602" v="7584" actId="478"/>
          <ac:picMkLst>
            <pc:docMk/>
            <pc:sldMk cId="3080810683" sldId="264"/>
            <ac:picMk id="11" creationId="{1F5D6BFE-91D9-D946-9827-7F79A3F75B0F}"/>
          </ac:picMkLst>
        </pc:picChg>
      </pc:sldChg>
      <pc:sldChg chg="addSp delSp modSp add ord modAnim modNotesTx">
        <pc:chgData name="Laura Sobrado" userId="3cf73e4b-540d-44d9-8acf-004bf3789710" providerId="ADAL" clId="{A5F46493-ECBD-E14D-B4DD-895F421CCBC5}" dt="2019-06-21T22:47:35.580" v="9598" actId="20577"/>
        <pc:sldMkLst>
          <pc:docMk/>
          <pc:sldMk cId="1985708960" sldId="265"/>
        </pc:sldMkLst>
        <pc:spChg chg="del mod">
          <ac:chgData name="Laura Sobrado" userId="3cf73e4b-540d-44d9-8acf-004bf3789710" providerId="ADAL" clId="{A5F46493-ECBD-E14D-B4DD-895F421CCBC5}" dt="2019-05-23T18:05:33.441" v="2537" actId="478"/>
          <ac:spMkLst>
            <pc:docMk/>
            <pc:sldMk cId="1985708960" sldId="265"/>
            <ac:spMk id="2" creationId="{CFF78BF8-A993-AC40-B116-25700CF56531}"/>
          </ac:spMkLst>
        </pc:spChg>
        <pc:spChg chg="mod">
          <ac:chgData name="Laura Sobrado" userId="3cf73e4b-540d-44d9-8acf-004bf3789710" providerId="ADAL" clId="{A5F46493-ECBD-E14D-B4DD-895F421CCBC5}" dt="2019-05-24T18:41:19.633" v="7552" actId="1076"/>
          <ac:spMkLst>
            <pc:docMk/>
            <pc:sldMk cId="1985708960" sldId="265"/>
            <ac:spMk id="3" creationId="{B7D510BA-2666-384E-8D34-98BF366EAF67}"/>
          </ac:spMkLst>
        </pc:spChg>
        <pc:spChg chg="add del mod">
          <ac:chgData name="Laura Sobrado" userId="3cf73e4b-540d-44d9-8acf-004bf3789710" providerId="ADAL" clId="{A5F46493-ECBD-E14D-B4DD-895F421CCBC5}" dt="2019-05-23T18:05:36.541" v="2538" actId="478"/>
          <ac:spMkLst>
            <pc:docMk/>
            <pc:sldMk cId="1985708960" sldId="265"/>
            <ac:spMk id="5" creationId="{3D6D06B9-150D-7647-BCA3-2D19099E1789}"/>
          </ac:spMkLst>
        </pc:spChg>
        <pc:spChg chg="add mod">
          <ac:chgData name="Laura Sobrado" userId="3cf73e4b-540d-44d9-8acf-004bf3789710" providerId="ADAL" clId="{A5F46493-ECBD-E14D-B4DD-895F421CCBC5}" dt="2019-05-24T18:41:19.633" v="7552" actId="1076"/>
          <ac:spMkLst>
            <pc:docMk/>
            <pc:sldMk cId="1985708960" sldId="265"/>
            <ac:spMk id="6" creationId="{B73E182D-AA3A-A14B-99A0-3AADD7E0706A}"/>
          </ac:spMkLst>
        </pc:spChg>
        <pc:spChg chg="add mod">
          <ac:chgData name="Laura Sobrado" userId="3cf73e4b-540d-44d9-8acf-004bf3789710" providerId="ADAL" clId="{A5F46493-ECBD-E14D-B4DD-895F421CCBC5}" dt="2019-05-24T18:41:19.633" v="7552" actId="1076"/>
          <ac:spMkLst>
            <pc:docMk/>
            <pc:sldMk cId="1985708960" sldId="265"/>
            <ac:spMk id="7" creationId="{92CC04EA-CE5F-A44A-8E57-23D653F288B1}"/>
          </ac:spMkLst>
        </pc:spChg>
        <pc:spChg chg="add mod">
          <ac:chgData name="Laura Sobrado" userId="3cf73e4b-540d-44d9-8acf-004bf3789710" providerId="ADAL" clId="{A5F46493-ECBD-E14D-B4DD-895F421CCBC5}" dt="2019-05-24T18:41:19.633" v="7552" actId="1076"/>
          <ac:spMkLst>
            <pc:docMk/>
            <pc:sldMk cId="1985708960" sldId="265"/>
            <ac:spMk id="8" creationId="{346F82F6-EE1E-DA40-B9FA-936561D7B667}"/>
          </ac:spMkLst>
        </pc:spChg>
      </pc:sldChg>
      <pc:sldChg chg="addSp delSp modSp add ord setBg delAnim modAnim modNotesTx">
        <pc:chgData name="Laura Sobrado" userId="3cf73e4b-540d-44d9-8acf-004bf3789710" providerId="ADAL" clId="{A5F46493-ECBD-E14D-B4DD-895F421CCBC5}" dt="2019-07-03T16:15:24.187" v="9752" actId="20577"/>
        <pc:sldMkLst>
          <pc:docMk/>
          <pc:sldMk cId="1722209059" sldId="266"/>
        </pc:sldMkLst>
        <pc:spChg chg="del mod">
          <ac:chgData name="Laura Sobrado" userId="3cf73e4b-540d-44d9-8acf-004bf3789710" providerId="ADAL" clId="{A5F46493-ECBD-E14D-B4DD-895F421CCBC5}" dt="2019-05-24T17:14:51.195" v="6961" actId="478"/>
          <ac:spMkLst>
            <pc:docMk/>
            <pc:sldMk cId="1722209059" sldId="266"/>
            <ac:spMk id="2" creationId="{FAAE8FD1-2762-374E-B946-1A8B76F333DF}"/>
          </ac:spMkLst>
        </pc:spChg>
        <pc:spChg chg="del mod">
          <ac:chgData name="Laura Sobrado" userId="3cf73e4b-540d-44d9-8acf-004bf3789710" providerId="ADAL" clId="{A5F46493-ECBD-E14D-B4DD-895F421CCBC5}" dt="2019-05-24T17:14:51.195" v="6961" actId="478"/>
          <ac:spMkLst>
            <pc:docMk/>
            <pc:sldMk cId="1722209059" sldId="266"/>
            <ac:spMk id="3" creationId="{87C6ABD9-CFAB-7A45-90F2-99479D52C941}"/>
          </ac:spMkLst>
        </pc:spChg>
        <pc:spChg chg="add del mod">
          <ac:chgData name="Laura Sobrado" userId="3cf73e4b-540d-44d9-8acf-004bf3789710" providerId="ADAL" clId="{A5F46493-ECBD-E14D-B4DD-895F421CCBC5}" dt="2019-05-24T17:14:51.195" v="6961" actId="478"/>
          <ac:spMkLst>
            <pc:docMk/>
            <pc:sldMk cId="1722209059" sldId="266"/>
            <ac:spMk id="4" creationId="{4AFB763A-A809-634D-9938-027CFD9D4562}"/>
          </ac:spMkLst>
        </pc:spChg>
        <pc:spChg chg="add del mod">
          <ac:chgData name="Laura Sobrado" userId="3cf73e4b-540d-44d9-8acf-004bf3789710" providerId="ADAL" clId="{A5F46493-ECBD-E14D-B4DD-895F421CCBC5}" dt="2019-05-24T17:14:51.195" v="6961" actId="478"/>
          <ac:spMkLst>
            <pc:docMk/>
            <pc:sldMk cId="1722209059" sldId="266"/>
            <ac:spMk id="5" creationId="{98CFF304-EA86-8143-9609-821DC57E301C}"/>
          </ac:spMkLst>
        </pc:spChg>
        <pc:spChg chg="add del mod">
          <ac:chgData name="Laura Sobrado" userId="3cf73e4b-540d-44d9-8acf-004bf3789710" providerId="ADAL" clId="{A5F46493-ECBD-E14D-B4DD-895F421CCBC5}" dt="2019-05-23T19:39:06.497" v="4506" actId="478"/>
          <ac:spMkLst>
            <pc:docMk/>
            <pc:sldMk cId="1722209059" sldId="266"/>
            <ac:spMk id="6" creationId="{6CFA77B3-0F60-9248-9B83-CADB7AC45F2B}"/>
          </ac:spMkLst>
        </pc:spChg>
        <pc:spChg chg="add del mod">
          <ac:chgData name="Laura Sobrado" userId="3cf73e4b-540d-44d9-8acf-004bf3789710" providerId="ADAL" clId="{A5F46493-ECBD-E14D-B4DD-895F421CCBC5}" dt="2019-05-24T17:14:51.195" v="6961" actId="478"/>
          <ac:spMkLst>
            <pc:docMk/>
            <pc:sldMk cId="1722209059" sldId="266"/>
            <ac:spMk id="7" creationId="{15E65AB1-A59D-5649-8BC1-B723AF52C872}"/>
          </ac:spMkLst>
        </pc:spChg>
        <pc:spChg chg="add del mod">
          <ac:chgData name="Laura Sobrado" userId="3cf73e4b-540d-44d9-8acf-004bf3789710" providerId="ADAL" clId="{A5F46493-ECBD-E14D-B4DD-895F421CCBC5}" dt="2019-05-24T17:14:55.207" v="6962" actId="478"/>
          <ac:spMkLst>
            <pc:docMk/>
            <pc:sldMk cId="1722209059" sldId="266"/>
            <ac:spMk id="8" creationId="{0017BF36-0FA1-FD44-A78B-B76847C32CF7}"/>
          </ac:spMkLst>
        </pc:spChg>
        <pc:spChg chg="add del mod">
          <ac:chgData name="Laura Sobrado" userId="3cf73e4b-540d-44d9-8acf-004bf3789710" providerId="ADAL" clId="{A5F46493-ECBD-E14D-B4DD-895F421CCBC5}" dt="2019-05-23T19:36:51.630" v="4442" actId="478"/>
          <ac:spMkLst>
            <pc:docMk/>
            <pc:sldMk cId="1722209059" sldId="266"/>
            <ac:spMk id="8" creationId="{1797232A-9CB3-B14D-A7BD-E2084A9BF1E2}"/>
          </ac:spMkLst>
        </pc:spChg>
        <pc:spChg chg="add del mod">
          <ac:chgData name="Laura Sobrado" userId="3cf73e4b-540d-44d9-8acf-004bf3789710" providerId="ADAL" clId="{A5F46493-ECBD-E14D-B4DD-895F421CCBC5}" dt="2019-05-24T17:14:51.195" v="6961" actId="478"/>
          <ac:spMkLst>
            <pc:docMk/>
            <pc:sldMk cId="1722209059" sldId="266"/>
            <ac:spMk id="9" creationId="{F46FF879-F179-964A-84AB-6CE94F4B0336}"/>
          </ac:spMkLst>
        </pc:spChg>
        <pc:spChg chg="add del mod">
          <ac:chgData name="Laura Sobrado" userId="3cf73e4b-540d-44d9-8acf-004bf3789710" providerId="ADAL" clId="{A5F46493-ECBD-E14D-B4DD-895F421CCBC5}" dt="2019-05-24T17:14:51.195" v="6961" actId="478"/>
          <ac:spMkLst>
            <pc:docMk/>
            <pc:sldMk cId="1722209059" sldId="266"/>
            <ac:spMk id="10" creationId="{FA97FFF0-BF2F-D043-B332-D8989ED24C7B}"/>
          </ac:spMkLst>
        </pc:spChg>
        <pc:spChg chg="add mod">
          <ac:chgData name="Laura Sobrado" userId="3cf73e4b-540d-44d9-8acf-004bf3789710" providerId="ADAL" clId="{A5F46493-ECBD-E14D-B4DD-895F421CCBC5}" dt="2019-05-24T18:43:15.835" v="7593" actId="1038"/>
          <ac:spMkLst>
            <pc:docMk/>
            <pc:sldMk cId="1722209059" sldId="266"/>
            <ac:spMk id="11" creationId="{9924FA38-63B6-E24B-887B-BD2E165720B8}"/>
          </ac:spMkLst>
        </pc:spChg>
        <pc:spChg chg="add mod">
          <ac:chgData name="Laura Sobrado" userId="3cf73e4b-540d-44d9-8acf-004bf3789710" providerId="ADAL" clId="{A5F46493-ECBD-E14D-B4DD-895F421CCBC5}" dt="2019-07-03T16:13:49.625" v="9725" actId="20577"/>
          <ac:spMkLst>
            <pc:docMk/>
            <pc:sldMk cId="1722209059" sldId="266"/>
            <ac:spMk id="12" creationId="{44BA5F8D-43FD-5F44-A831-1E19C00E96DD}"/>
          </ac:spMkLst>
        </pc:spChg>
        <pc:spChg chg="add mod">
          <ac:chgData name="Laura Sobrado" userId="3cf73e4b-540d-44d9-8acf-004bf3789710" providerId="ADAL" clId="{A5F46493-ECBD-E14D-B4DD-895F421CCBC5}" dt="2019-07-03T16:13:12.185" v="9719" actId="20577"/>
          <ac:spMkLst>
            <pc:docMk/>
            <pc:sldMk cId="1722209059" sldId="266"/>
            <ac:spMk id="13" creationId="{74E588CA-60C0-CB46-B2C0-508F3C55B47E}"/>
          </ac:spMkLst>
        </pc:spChg>
        <pc:spChg chg="add mod">
          <ac:chgData name="Laura Sobrado" userId="3cf73e4b-540d-44d9-8acf-004bf3789710" providerId="ADAL" clId="{A5F46493-ECBD-E14D-B4DD-895F421CCBC5}" dt="2019-07-03T16:14:46.094" v="9745" actId="20577"/>
          <ac:spMkLst>
            <pc:docMk/>
            <pc:sldMk cId="1722209059" sldId="266"/>
            <ac:spMk id="14" creationId="{2C07BE1F-CCE0-4A4C-9191-FC4A3970C498}"/>
          </ac:spMkLst>
        </pc:spChg>
        <pc:spChg chg="add mod">
          <ac:chgData name="Laura Sobrado" userId="3cf73e4b-540d-44d9-8acf-004bf3789710" providerId="ADAL" clId="{A5F46493-ECBD-E14D-B4DD-895F421CCBC5}" dt="2019-07-03T16:15:13.719" v="9747" actId="14100"/>
          <ac:spMkLst>
            <pc:docMk/>
            <pc:sldMk cId="1722209059" sldId="266"/>
            <ac:spMk id="15" creationId="{4BEAFCA7-248A-7547-8487-4EA595FCB974}"/>
          </ac:spMkLst>
        </pc:spChg>
        <pc:spChg chg="add mod">
          <ac:chgData name="Laura Sobrado" userId="3cf73e4b-540d-44d9-8acf-004bf3789710" providerId="ADAL" clId="{A5F46493-ECBD-E14D-B4DD-895F421CCBC5}" dt="2019-07-03T16:14:24.751" v="9738" actId="20577"/>
          <ac:spMkLst>
            <pc:docMk/>
            <pc:sldMk cId="1722209059" sldId="266"/>
            <ac:spMk id="16" creationId="{A7ABEC96-1962-1849-A193-274D16DADE65}"/>
          </ac:spMkLst>
        </pc:spChg>
        <pc:spChg chg="add mod">
          <ac:chgData name="Laura Sobrado" userId="3cf73e4b-540d-44d9-8acf-004bf3789710" providerId="ADAL" clId="{A5F46493-ECBD-E14D-B4DD-895F421CCBC5}" dt="2019-07-03T16:15:24.187" v="9752" actId="20577"/>
          <ac:spMkLst>
            <pc:docMk/>
            <pc:sldMk cId="1722209059" sldId="266"/>
            <ac:spMk id="17" creationId="{0102F5CC-E837-074F-90AE-78A01C4A88AE}"/>
          </ac:spMkLst>
        </pc:spChg>
        <pc:spChg chg="add mod">
          <ac:chgData name="Laura Sobrado" userId="3cf73e4b-540d-44d9-8acf-004bf3789710" providerId="ADAL" clId="{A5F46493-ECBD-E14D-B4DD-895F421CCBC5}" dt="2019-07-03T16:13:07.577" v="9717" actId="1076"/>
          <ac:spMkLst>
            <pc:docMk/>
            <pc:sldMk cId="1722209059" sldId="266"/>
            <ac:spMk id="18" creationId="{EB276756-F2F1-374A-8DA1-B3814AB3D187}"/>
          </ac:spMkLst>
        </pc:spChg>
        <pc:spChg chg="add mod">
          <ac:chgData name="Laura Sobrado" userId="3cf73e4b-540d-44d9-8acf-004bf3789710" providerId="ADAL" clId="{A5F46493-ECBD-E14D-B4DD-895F421CCBC5}" dt="2019-05-29T15:33:58.777" v="8425" actId="1076"/>
          <ac:spMkLst>
            <pc:docMk/>
            <pc:sldMk cId="1722209059" sldId="266"/>
            <ac:spMk id="21" creationId="{7F039F7E-6688-854A-87E2-26420BAE82B5}"/>
          </ac:spMkLst>
        </pc:spChg>
        <pc:picChg chg="add">
          <ac:chgData name="Laura Sobrado" userId="3cf73e4b-540d-44d9-8acf-004bf3789710" providerId="ADAL" clId="{A5F46493-ECBD-E14D-B4DD-895F421CCBC5}" dt="2019-06-18T18:39:17.635" v="9019"/>
          <ac:picMkLst>
            <pc:docMk/>
            <pc:sldMk cId="1722209059" sldId="266"/>
            <ac:picMk id="19" creationId="{0A854C3F-BF98-AE45-9D96-8345A66BBB28}"/>
          </ac:picMkLst>
        </pc:picChg>
        <pc:picChg chg="add del mod">
          <ac:chgData name="Laura Sobrado" userId="3cf73e4b-540d-44d9-8acf-004bf3789710" providerId="ADAL" clId="{A5F46493-ECBD-E14D-B4DD-895F421CCBC5}" dt="2019-05-24T18:42:31.876" v="7587" actId="478"/>
          <ac:picMkLst>
            <pc:docMk/>
            <pc:sldMk cId="1722209059" sldId="266"/>
            <ac:picMk id="19" creationId="{D5758EE0-967F-2447-A3A7-FE93A1FE68A6}"/>
          </ac:picMkLst>
        </pc:picChg>
        <pc:picChg chg="add mod">
          <ac:chgData name="Laura Sobrado" userId="3cf73e4b-540d-44d9-8acf-004bf3789710" providerId="ADAL" clId="{A5F46493-ECBD-E14D-B4DD-895F421CCBC5}" dt="2019-05-29T15:33:58.777" v="8425" actId="1076"/>
          <ac:picMkLst>
            <pc:docMk/>
            <pc:sldMk cId="1722209059" sldId="266"/>
            <ac:picMk id="22" creationId="{CE093043-2D67-0D46-89E5-D877E2AB85E0}"/>
          </ac:picMkLst>
        </pc:picChg>
        <pc:picChg chg="add del mod">
          <ac:chgData name="Laura Sobrado" userId="3cf73e4b-540d-44d9-8acf-004bf3789710" providerId="ADAL" clId="{A5F46493-ECBD-E14D-B4DD-895F421CCBC5}" dt="2019-06-18T18:39:16.631" v="9018" actId="478"/>
          <ac:picMkLst>
            <pc:docMk/>
            <pc:sldMk cId="1722209059" sldId="266"/>
            <ac:picMk id="23" creationId="{69660A38-6039-E54B-9F3D-FE91D79B66CD}"/>
          </ac:picMkLst>
        </pc:picChg>
        <pc:cxnChg chg="add mod">
          <ac:chgData name="Laura Sobrado" userId="3cf73e4b-540d-44d9-8acf-004bf3789710" providerId="ADAL" clId="{A5F46493-ECBD-E14D-B4DD-895F421CCBC5}" dt="2019-05-29T15:33:58.777" v="8425" actId="1076"/>
          <ac:cxnSpMkLst>
            <pc:docMk/>
            <pc:sldMk cId="1722209059" sldId="266"/>
            <ac:cxnSpMk id="20" creationId="{6AAA0AF6-B1ED-BC4D-8E65-942DC4A928D0}"/>
          </ac:cxnSpMkLst>
        </pc:cxnChg>
      </pc:sldChg>
      <pc:sldChg chg="addSp delSp modSp add delAnim modAnim modNotesTx">
        <pc:chgData name="Laura Sobrado" userId="3cf73e4b-540d-44d9-8acf-004bf3789710" providerId="ADAL" clId="{A5F46493-ECBD-E14D-B4DD-895F421CCBC5}" dt="2019-06-20T17:59:51.481" v="9567" actId="20577"/>
        <pc:sldMkLst>
          <pc:docMk/>
          <pc:sldMk cId="2143723716" sldId="267"/>
        </pc:sldMkLst>
        <pc:spChg chg="mod">
          <ac:chgData name="Laura Sobrado" userId="3cf73e4b-540d-44d9-8acf-004bf3789710" providerId="ADAL" clId="{A5F46493-ECBD-E14D-B4DD-895F421CCBC5}" dt="2019-05-24T18:42:58.153" v="7590" actId="1076"/>
          <ac:spMkLst>
            <pc:docMk/>
            <pc:sldMk cId="2143723716" sldId="267"/>
            <ac:spMk id="2" creationId="{690751B3-4A87-3E46-A6FF-03EBCB079B28}"/>
          </ac:spMkLst>
        </pc:spChg>
        <pc:spChg chg="mod">
          <ac:chgData name="Laura Sobrado" userId="3cf73e4b-540d-44d9-8acf-004bf3789710" providerId="ADAL" clId="{A5F46493-ECBD-E14D-B4DD-895F421CCBC5}" dt="2019-05-24T18:42:58.153" v="7590" actId="1076"/>
          <ac:spMkLst>
            <pc:docMk/>
            <pc:sldMk cId="2143723716" sldId="267"/>
            <ac:spMk id="3" creationId="{6B88A00C-E95A-1841-94A0-11208B4BCE30}"/>
          </ac:spMkLst>
        </pc:spChg>
        <pc:picChg chg="add del mod">
          <ac:chgData name="Laura Sobrado" userId="3cf73e4b-540d-44d9-8acf-004bf3789710" providerId="ADAL" clId="{A5F46493-ECBD-E14D-B4DD-895F421CCBC5}" dt="2019-05-24T17:32:19.448" v="6997" actId="478"/>
          <ac:picMkLst>
            <pc:docMk/>
            <pc:sldMk cId="2143723716" sldId="267"/>
            <ac:picMk id="5" creationId="{8BAECF6B-D659-B045-A19F-C701574F3B91}"/>
          </ac:picMkLst>
        </pc:picChg>
        <pc:picChg chg="add mod">
          <ac:chgData name="Laura Sobrado" userId="3cf73e4b-540d-44d9-8acf-004bf3789710" providerId="ADAL" clId="{A5F46493-ECBD-E14D-B4DD-895F421CCBC5}" dt="2019-05-24T17:35:34.223" v="7017" actId="1076"/>
          <ac:picMkLst>
            <pc:docMk/>
            <pc:sldMk cId="2143723716" sldId="267"/>
            <ac:picMk id="6" creationId="{B747411D-FEA4-0F47-8B91-698A17D49560}"/>
          </ac:picMkLst>
        </pc:picChg>
        <pc:picChg chg="add del mod">
          <ac:chgData name="Laura Sobrado" userId="3cf73e4b-540d-44d9-8acf-004bf3789710" providerId="ADAL" clId="{A5F46493-ECBD-E14D-B4DD-895F421CCBC5}" dt="2019-05-24T17:32:19.888" v="6998" actId="478"/>
          <ac:picMkLst>
            <pc:docMk/>
            <pc:sldMk cId="2143723716" sldId="267"/>
            <ac:picMk id="7" creationId="{69F4B68B-8474-3048-82D7-86AED17AA8C9}"/>
          </ac:picMkLst>
        </pc:picChg>
        <pc:picChg chg="add mod">
          <ac:chgData name="Laura Sobrado" userId="3cf73e4b-540d-44d9-8acf-004bf3789710" providerId="ADAL" clId="{A5F46493-ECBD-E14D-B4DD-895F421CCBC5}" dt="2019-05-24T17:35:30.011" v="7015" actId="1076"/>
          <ac:picMkLst>
            <pc:docMk/>
            <pc:sldMk cId="2143723716" sldId="267"/>
            <ac:picMk id="9" creationId="{8D53B465-BAC7-274B-BE5B-C97FADD25E46}"/>
          </ac:picMkLst>
        </pc:picChg>
      </pc:sldChg>
      <pc:sldChg chg="addSp delSp modSp add ord delAnim modAnim modNotesTx">
        <pc:chgData name="Laura Sobrado" userId="3cf73e4b-540d-44d9-8acf-004bf3789710" providerId="ADAL" clId="{A5F46493-ECBD-E14D-B4DD-895F421CCBC5}" dt="2019-06-21T22:47:44.388" v="9605" actId="20577"/>
        <pc:sldMkLst>
          <pc:docMk/>
          <pc:sldMk cId="3516586096" sldId="269"/>
        </pc:sldMkLst>
        <pc:spChg chg="mod">
          <ac:chgData name="Laura Sobrado" userId="3cf73e4b-540d-44d9-8acf-004bf3789710" providerId="ADAL" clId="{A5F46493-ECBD-E14D-B4DD-895F421CCBC5}" dt="2019-05-24T18:43:57.441" v="7605" actId="1037"/>
          <ac:spMkLst>
            <pc:docMk/>
            <pc:sldMk cId="3516586096" sldId="269"/>
            <ac:spMk id="2" creationId="{537A3F23-9A36-894B-9800-1A2D9E9182A9}"/>
          </ac:spMkLst>
        </pc:spChg>
        <pc:spChg chg="mod">
          <ac:chgData name="Laura Sobrado" userId="3cf73e4b-540d-44d9-8acf-004bf3789710" providerId="ADAL" clId="{A5F46493-ECBD-E14D-B4DD-895F421CCBC5}" dt="2019-05-24T18:13:13.514" v="7381" actId="1036"/>
          <ac:spMkLst>
            <pc:docMk/>
            <pc:sldMk cId="3516586096" sldId="269"/>
            <ac:spMk id="3" creationId="{E6A4A099-D67A-EF44-BF30-B76C6E667BF9}"/>
          </ac:spMkLst>
        </pc:spChg>
        <pc:spChg chg="add del mod">
          <ac:chgData name="Laura Sobrado" userId="3cf73e4b-540d-44d9-8acf-004bf3789710" providerId="ADAL" clId="{A5F46493-ECBD-E14D-B4DD-895F421CCBC5}" dt="2019-05-24T18:01:52.002" v="7285" actId="478"/>
          <ac:spMkLst>
            <pc:docMk/>
            <pc:sldMk cId="3516586096" sldId="269"/>
            <ac:spMk id="4" creationId="{1479A7DA-9A3D-744B-A1DB-3ED40D2D758E}"/>
          </ac:spMkLst>
        </pc:spChg>
        <pc:spChg chg="add del mod">
          <ac:chgData name="Laura Sobrado" userId="3cf73e4b-540d-44d9-8acf-004bf3789710" providerId="ADAL" clId="{A5F46493-ECBD-E14D-B4DD-895F421CCBC5}" dt="2019-05-24T18:01:52.002" v="7285" actId="478"/>
          <ac:spMkLst>
            <pc:docMk/>
            <pc:sldMk cId="3516586096" sldId="269"/>
            <ac:spMk id="5" creationId="{D9779661-BD56-4B43-8E18-06194858A904}"/>
          </ac:spMkLst>
        </pc:spChg>
        <pc:spChg chg="add mod">
          <ac:chgData name="Laura Sobrado" userId="3cf73e4b-540d-44d9-8acf-004bf3789710" providerId="ADAL" clId="{A5F46493-ECBD-E14D-B4DD-895F421CCBC5}" dt="2019-05-24T18:13:13.514" v="7381" actId="1036"/>
          <ac:spMkLst>
            <pc:docMk/>
            <pc:sldMk cId="3516586096" sldId="269"/>
            <ac:spMk id="6" creationId="{1274F91E-D739-0E4F-A7E7-E7B017F69B01}"/>
          </ac:spMkLst>
        </pc:spChg>
        <pc:spChg chg="add mod">
          <ac:chgData name="Laura Sobrado" userId="3cf73e4b-540d-44d9-8acf-004bf3789710" providerId="ADAL" clId="{A5F46493-ECBD-E14D-B4DD-895F421CCBC5}" dt="2019-05-24T18:13:13.514" v="7381" actId="1036"/>
          <ac:spMkLst>
            <pc:docMk/>
            <pc:sldMk cId="3516586096" sldId="269"/>
            <ac:spMk id="7" creationId="{F1712951-1FC1-D448-B67A-E687E6F5B7A9}"/>
          </ac:spMkLst>
        </pc:spChg>
        <pc:spChg chg="add mod">
          <ac:chgData name="Laura Sobrado" userId="3cf73e4b-540d-44d9-8acf-004bf3789710" providerId="ADAL" clId="{A5F46493-ECBD-E14D-B4DD-895F421CCBC5}" dt="2019-05-24T18:16:02.649" v="7405" actId="1076"/>
          <ac:spMkLst>
            <pc:docMk/>
            <pc:sldMk cId="3516586096" sldId="269"/>
            <ac:spMk id="9" creationId="{01BED233-1B9B-7244-AF56-FE9F06BAC5C7}"/>
          </ac:spMkLst>
        </pc:spChg>
        <pc:spChg chg="add mod">
          <ac:chgData name="Laura Sobrado" userId="3cf73e4b-540d-44d9-8acf-004bf3789710" providerId="ADAL" clId="{A5F46493-ECBD-E14D-B4DD-895F421CCBC5}" dt="2019-05-24T18:16:02.649" v="7405" actId="1076"/>
          <ac:spMkLst>
            <pc:docMk/>
            <pc:sldMk cId="3516586096" sldId="269"/>
            <ac:spMk id="10" creationId="{CCBA7108-843B-C644-9E1D-94ACE775B691}"/>
          </ac:spMkLst>
        </pc:spChg>
        <pc:picChg chg="add del mod">
          <ac:chgData name="Laura Sobrado" userId="3cf73e4b-540d-44d9-8acf-004bf3789710" providerId="ADAL" clId="{A5F46493-ECBD-E14D-B4DD-895F421CCBC5}" dt="2019-05-24T18:14:15.767" v="7390" actId="478"/>
          <ac:picMkLst>
            <pc:docMk/>
            <pc:sldMk cId="3516586096" sldId="269"/>
            <ac:picMk id="8" creationId="{B142E9C2-7B22-D241-9408-83707EABE5FC}"/>
          </ac:picMkLst>
        </pc:picChg>
        <pc:picChg chg="add del mod">
          <ac:chgData name="Laura Sobrado" userId="3cf73e4b-540d-44d9-8acf-004bf3789710" providerId="ADAL" clId="{A5F46493-ECBD-E14D-B4DD-895F421CCBC5}" dt="2019-05-24T18:16:16.268" v="7411" actId="478"/>
          <ac:picMkLst>
            <pc:docMk/>
            <pc:sldMk cId="3516586096" sldId="269"/>
            <ac:picMk id="11" creationId="{738FF5D2-AAED-0B4D-B30B-FF2B7EB0A221}"/>
          </ac:picMkLst>
        </pc:picChg>
        <pc:picChg chg="add mod">
          <ac:chgData name="Laura Sobrado" userId="3cf73e4b-540d-44d9-8acf-004bf3789710" providerId="ADAL" clId="{A5F46493-ECBD-E14D-B4DD-895F421CCBC5}" dt="2019-05-24T18:16:34.150" v="7415" actId="1076"/>
          <ac:picMkLst>
            <pc:docMk/>
            <pc:sldMk cId="3516586096" sldId="269"/>
            <ac:picMk id="12" creationId="{890205B2-67E9-2F4D-9B04-E0283C8EA037}"/>
          </ac:picMkLst>
        </pc:picChg>
      </pc:sldChg>
      <pc:sldChg chg="addSp delSp modSp add ord setBg modAnim modNotesTx">
        <pc:chgData name="Laura Sobrado" userId="3cf73e4b-540d-44d9-8acf-004bf3789710" providerId="ADAL" clId="{A5F46493-ECBD-E14D-B4DD-895F421CCBC5}" dt="2019-06-06T12:48:36.640" v="8734"/>
        <pc:sldMkLst>
          <pc:docMk/>
          <pc:sldMk cId="2472505871" sldId="270"/>
        </pc:sldMkLst>
        <pc:spChg chg="mod">
          <ac:chgData name="Laura Sobrado" userId="3cf73e4b-540d-44d9-8acf-004bf3789710" providerId="ADAL" clId="{A5F46493-ECBD-E14D-B4DD-895F421CCBC5}" dt="2019-05-24T18:44:21.242" v="7631" actId="1076"/>
          <ac:spMkLst>
            <pc:docMk/>
            <pc:sldMk cId="2472505871" sldId="270"/>
            <ac:spMk id="2" creationId="{73A602D1-CDA2-0E4A-B7B6-7D4249013BA8}"/>
          </ac:spMkLst>
        </pc:spChg>
        <pc:spChg chg="add mod">
          <ac:chgData name="Laura Sobrado" userId="3cf73e4b-540d-44d9-8acf-004bf3789710" providerId="ADAL" clId="{A5F46493-ECBD-E14D-B4DD-895F421CCBC5}" dt="2019-05-24T18:45:07.039" v="7643" actId="113"/>
          <ac:spMkLst>
            <pc:docMk/>
            <pc:sldMk cId="2472505871" sldId="270"/>
            <ac:spMk id="3" creationId="{136E5105-9F92-6145-816A-D0230ABA0E55}"/>
          </ac:spMkLst>
        </pc:spChg>
        <pc:spChg chg="del mod">
          <ac:chgData name="Laura Sobrado" userId="3cf73e4b-540d-44d9-8acf-004bf3789710" providerId="ADAL" clId="{A5F46493-ECBD-E14D-B4DD-895F421CCBC5}" dt="2019-05-23T20:36:11.583" v="5392" actId="478"/>
          <ac:spMkLst>
            <pc:docMk/>
            <pc:sldMk cId="2472505871" sldId="270"/>
            <ac:spMk id="3" creationId="{52C401A6-65DB-B34E-A491-421C6020CCC1}"/>
          </ac:spMkLst>
        </pc:spChg>
        <pc:spChg chg="add del mod">
          <ac:chgData name="Laura Sobrado" userId="3cf73e4b-540d-44d9-8acf-004bf3789710" providerId="ADAL" clId="{A5F46493-ECBD-E14D-B4DD-895F421CCBC5}" dt="2019-05-24T18:38:48.098" v="7538" actId="478"/>
          <ac:spMkLst>
            <pc:docMk/>
            <pc:sldMk cId="2472505871" sldId="270"/>
            <ac:spMk id="4" creationId="{F6EA5896-C983-CF47-A22D-8747AE3FFAD1}"/>
          </ac:spMkLst>
        </pc:spChg>
        <pc:spChg chg="add del mod">
          <ac:chgData name="Laura Sobrado" userId="3cf73e4b-540d-44d9-8acf-004bf3789710" providerId="ADAL" clId="{A5F46493-ECBD-E14D-B4DD-895F421CCBC5}" dt="2019-05-23T20:36:14.444" v="5393" actId="478"/>
          <ac:spMkLst>
            <pc:docMk/>
            <pc:sldMk cId="2472505871" sldId="270"/>
            <ac:spMk id="5" creationId="{9FB6C390-95EA-3C47-B0B2-8D0FD69A4508}"/>
          </ac:spMkLst>
        </pc:spChg>
      </pc:sldChg>
      <pc:sldChg chg="addSp delSp modSp add ord setBg delAnim modAnim modNotesTx">
        <pc:chgData name="Laura Sobrado" userId="3cf73e4b-540d-44d9-8acf-004bf3789710" providerId="ADAL" clId="{A5F46493-ECBD-E14D-B4DD-895F421CCBC5}" dt="2019-06-20T16:04:35.128" v="9517"/>
        <pc:sldMkLst>
          <pc:docMk/>
          <pc:sldMk cId="4283229613" sldId="271"/>
        </pc:sldMkLst>
        <pc:spChg chg="del mod">
          <ac:chgData name="Laura Sobrado" userId="3cf73e4b-540d-44d9-8acf-004bf3789710" providerId="ADAL" clId="{A5F46493-ECBD-E14D-B4DD-895F421CCBC5}" dt="2019-05-24T18:18:31.017" v="7430" actId="478"/>
          <ac:spMkLst>
            <pc:docMk/>
            <pc:sldMk cId="4283229613" sldId="271"/>
            <ac:spMk id="2" creationId="{0A603146-6A38-AC42-8ABB-2B82FA5E9A11}"/>
          </ac:spMkLst>
        </pc:spChg>
        <pc:spChg chg="del mod">
          <ac:chgData name="Laura Sobrado" userId="3cf73e4b-540d-44d9-8acf-004bf3789710" providerId="ADAL" clId="{A5F46493-ECBD-E14D-B4DD-895F421CCBC5}" dt="2019-05-24T18:18:09.719" v="7426" actId="478"/>
          <ac:spMkLst>
            <pc:docMk/>
            <pc:sldMk cId="4283229613" sldId="271"/>
            <ac:spMk id="3" creationId="{7A8834B2-5B9F-F84B-8995-391B305B0DCB}"/>
          </ac:spMkLst>
        </pc:spChg>
        <pc:spChg chg="del mod">
          <ac:chgData name="Laura Sobrado" userId="3cf73e4b-540d-44d9-8acf-004bf3789710" providerId="ADAL" clId="{A5F46493-ECBD-E14D-B4DD-895F421CCBC5}" dt="2019-05-24T18:18:09.719" v="7426" actId="478"/>
          <ac:spMkLst>
            <pc:docMk/>
            <pc:sldMk cId="4283229613" sldId="271"/>
            <ac:spMk id="5" creationId="{417BD040-DD4A-184B-83D9-1C9B000C0367}"/>
          </ac:spMkLst>
        </pc:spChg>
        <pc:spChg chg="del mod">
          <ac:chgData name="Laura Sobrado" userId="3cf73e4b-540d-44d9-8acf-004bf3789710" providerId="ADAL" clId="{A5F46493-ECBD-E14D-B4DD-895F421CCBC5}" dt="2019-05-24T18:18:09.719" v="7426" actId="478"/>
          <ac:spMkLst>
            <pc:docMk/>
            <pc:sldMk cId="4283229613" sldId="271"/>
            <ac:spMk id="6" creationId="{CDDA8AE9-0440-ED49-9E21-3DF36F43F05C}"/>
          </ac:spMkLst>
        </pc:spChg>
        <pc:spChg chg="add del mod">
          <ac:chgData name="Laura Sobrado" userId="3cf73e4b-540d-44d9-8acf-004bf3789710" providerId="ADAL" clId="{A5F46493-ECBD-E14D-B4DD-895F421CCBC5}" dt="2019-05-24T18:18:12.687" v="7427" actId="478"/>
          <ac:spMkLst>
            <pc:docMk/>
            <pc:sldMk cId="4283229613" sldId="271"/>
            <ac:spMk id="8" creationId="{EE7BAA9E-D2F2-D844-A2DD-CE4D95F0B269}"/>
          </ac:spMkLst>
        </pc:spChg>
        <pc:spChg chg="add mod">
          <ac:chgData name="Laura Sobrado" userId="3cf73e4b-540d-44d9-8acf-004bf3789710" providerId="ADAL" clId="{A5F46493-ECBD-E14D-B4DD-895F421CCBC5}" dt="2019-05-24T18:20:05.157" v="7453" actId="1036"/>
          <ac:spMkLst>
            <pc:docMk/>
            <pc:sldMk cId="4283229613" sldId="271"/>
            <ac:spMk id="9" creationId="{A7840BDF-29D9-C84A-9736-4F0B644B21FF}"/>
          </ac:spMkLst>
        </pc:spChg>
        <pc:spChg chg="add mod">
          <ac:chgData name="Laura Sobrado" userId="3cf73e4b-540d-44d9-8acf-004bf3789710" providerId="ADAL" clId="{A5F46493-ECBD-E14D-B4DD-895F421CCBC5}" dt="2019-05-24T18:20:23.597" v="7467" actId="1037"/>
          <ac:spMkLst>
            <pc:docMk/>
            <pc:sldMk cId="4283229613" sldId="271"/>
            <ac:spMk id="10" creationId="{E67B5A65-7D4B-A84D-A8A5-2C2AF30A172B}"/>
          </ac:spMkLst>
        </pc:spChg>
        <pc:spChg chg="add mod">
          <ac:chgData name="Laura Sobrado" userId="3cf73e4b-540d-44d9-8acf-004bf3789710" providerId="ADAL" clId="{A5F46493-ECBD-E14D-B4DD-895F421CCBC5}" dt="2019-05-24T18:20:38.004" v="7473" actId="1036"/>
          <ac:spMkLst>
            <pc:docMk/>
            <pc:sldMk cId="4283229613" sldId="271"/>
            <ac:spMk id="11" creationId="{A6422FB8-BBBA-3148-B8F3-C4271038BA25}"/>
          </ac:spMkLst>
        </pc:spChg>
        <pc:spChg chg="add del mod">
          <ac:chgData name="Laura Sobrado" userId="3cf73e4b-540d-44d9-8acf-004bf3789710" providerId="ADAL" clId="{A5F46493-ECBD-E14D-B4DD-895F421CCBC5}" dt="2019-05-24T18:18:33.246" v="7431" actId="478"/>
          <ac:spMkLst>
            <pc:docMk/>
            <pc:sldMk cId="4283229613" sldId="271"/>
            <ac:spMk id="13" creationId="{69C2FC4D-CE09-AF45-88F6-20F5D7E41802}"/>
          </ac:spMkLst>
        </pc:spChg>
        <pc:spChg chg="add">
          <ac:chgData name="Laura Sobrado" userId="3cf73e4b-540d-44d9-8acf-004bf3789710" providerId="ADAL" clId="{A5F46493-ECBD-E14D-B4DD-895F421CCBC5}" dt="2019-05-24T18:18:47.232" v="7432"/>
          <ac:spMkLst>
            <pc:docMk/>
            <pc:sldMk cId="4283229613" sldId="271"/>
            <ac:spMk id="14" creationId="{7E5D659F-1A98-BF45-8476-BE7EFD6EC5EA}"/>
          </ac:spMkLst>
        </pc:spChg>
        <pc:spChg chg="add del mod">
          <ac:chgData name="Laura Sobrado" userId="3cf73e4b-540d-44d9-8acf-004bf3789710" providerId="ADAL" clId="{A5F46493-ECBD-E14D-B4DD-895F421CCBC5}" dt="2019-05-24T18:20:07.885" v="7454" actId="478"/>
          <ac:spMkLst>
            <pc:docMk/>
            <pc:sldMk cId="4283229613" sldId="271"/>
            <ac:spMk id="16" creationId="{F13A645C-3EBA-3342-8DEB-76BF731562AA}"/>
          </ac:spMkLst>
        </pc:spChg>
        <pc:picChg chg="del mod">
          <ac:chgData name="Laura Sobrado" userId="3cf73e4b-540d-44d9-8acf-004bf3789710" providerId="ADAL" clId="{A5F46493-ECBD-E14D-B4DD-895F421CCBC5}" dt="2019-06-06T15:06:19.307" v="8839" actId="478"/>
          <ac:picMkLst>
            <pc:docMk/>
            <pc:sldMk cId="4283229613" sldId="271"/>
            <ac:picMk id="4" creationId="{840B0649-51E8-1249-BACB-EFF838A8E767}"/>
          </ac:picMkLst>
        </pc:picChg>
        <pc:picChg chg="add">
          <ac:chgData name="Laura Sobrado" userId="3cf73e4b-540d-44d9-8acf-004bf3789710" providerId="ADAL" clId="{A5F46493-ECBD-E14D-B4DD-895F421CCBC5}" dt="2019-06-06T15:06:20.037" v="8840"/>
          <ac:picMkLst>
            <pc:docMk/>
            <pc:sldMk cId="4283229613" sldId="271"/>
            <ac:picMk id="8" creationId="{15772615-8273-A84E-814D-014E34225892}"/>
          </ac:picMkLst>
        </pc:picChg>
        <pc:picChg chg="add">
          <ac:chgData name="Laura Sobrado" userId="3cf73e4b-540d-44d9-8acf-004bf3789710" providerId="ADAL" clId="{A5F46493-ECBD-E14D-B4DD-895F421CCBC5}" dt="2019-06-18T19:04:12.066" v="9456"/>
          <ac:picMkLst>
            <pc:docMk/>
            <pc:sldMk cId="4283229613" sldId="271"/>
            <ac:picMk id="12" creationId="{E119D42A-2E10-C446-8D3C-15278078153C}"/>
          </ac:picMkLst>
        </pc:picChg>
        <pc:picChg chg="add del mod">
          <ac:chgData name="Laura Sobrado" userId="3cf73e4b-540d-44d9-8acf-004bf3789710" providerId="ADAL" clId="{A5F46493-ECBD-E14D-B4DD-895F421CCBC5}" dt="2019-06-18T19:04:11.241" v="9455" actId="478"/>
          <ac:picMkLst>
            <pc:docMk/>
            <pc:sldMk cId="4283229613" sldId="271"/>
            <ac:picMk id="15" creationId="{37853232-5F85-AE46-8406-CD557EE5B99C}"/>
          </ac:picMkLst>
        </pc:picChg>
        <pc:picChg chg="add del mod">
          <ac:chgData name="Laura Sobrado" userId="3cf73e4b-540d-44d9-8acf-004bf3789710" providerId="ADAL" clId="{A5F46493-ECBD-E14D-B4DD-895F421CCBC5}" dt="2019-05-24T18:44:11.927" v="7630" actId="478"/>
          <ac:picMkLst>
            <pc:docMk/>
            <pc:sldMk cId="4283229613" sldId="271"/>
            <ac:picMk id="17" creationId="{63A83EE3-CFBA-2344-B2D5-3E701101F335}"/>
          </ac:picMkLst>
        </pc:picChg>
      </pc:sldChg>
      <pc:sldChg chg="addSp delSp modSp add delAnim modAnim modNotesTx">
        <pc:chgData name="Laura Sobrado" userId="3cf73e4b-540d-44d9-8acf-004bf3789710" providerId="ADAL" clId="{A5F46493-ECBD-E14D-B4DD-895F421CCBC5}" dt="2019-06-18T19:28:34.098" v="9476"/>
        <pc:sldMkLst>
          <pc:docMk/>
          <pc:sldMk cId="1832313031" sldId="272"/>
        </pc:sldMkLst>
        <pc:spChg chg="mod">
          <ac:chgData name="Laura Sobrado" userId="3cf73e4b-540d-44d9-8acf-004bf3789710" providerId="ADAL" clId="{A5F46493-ECBD-E14D-B4DD-895F421CCBC5}" dt="2019-05-23T20:40:01.701" v="5428" actId="20577"/>
          <ac:spMkLst>
            <pc:docMk/>
            <pc:sldMk cId="1832313031" sldId="272"/>
            <ac:spMk id="2" creationId="{3148F213-88C8-F54D-A808-49C9E18502AC}"/>
          </ac:spMkLst>
        </pc:spChg>
        <pc:spChg chg="mod">
          <ac:chgData name="Laura Sobrado" userId="3cf73e4b-540d-44d9-8acf-004bf3789710" providerId="ADAL" clId="{A5F46493-ECBD-E14D-B4DD-895F421CCBC5}" dt="2019-05-24T19:02:08.809" v="8038" actId="1076"/>
          <ac:spMkLst>
            <pc:docMk/>
            <pc:sldMk cId="1832313031" sldId="272"/>
            <ac:spMk id="3" creationId="{FB4DCC81-36F3-4747-AEEB-19173CD78E1C}"/>
          </ac:spMkLst>
        </pc:spChg>
        <pc:spChg chg="add mod">
          <ac:chgData name="Laura Sobrado" userId="3cf73e4b-540d-44d9-8acf-004bf3789710" providerId="ADAL" clId="{A5F46493-ECBD-E14D-B4DD-895F421CCBC5}" dt="2019-05-24T19:02:24.177" v="8059" actId="1076"/>
          <ac:spMkLst>
            <pc:docMk/>
            <pc:sldMk cId="1832313031" sldId="272"/>
            <ac:spMk id="4" creationId="{3C4853C1-6295-4B4D-9927-B3C5C7385AA2}"/>
          </ac:spMkLst>
        </pc:spChg>
        <pc:spChg chg="add mod">
          <ac:chgData name="Laura Sobrado" userId="3cf73e4b-540d-44d9-8acf-004bf3789710" providerId="ADAL" clId="{A5F46493-ECBD-E14D-B4DD-895F421CCBC5}" dt="2019-05-24T19:02:00.321" v="8036" actId="1076"/>
          <ac:spMkLst>
            <pc:docMk/>
            <pc:sldMk cId="1832313031" sldId="272"/>
            <ac:spMk id="5" creationId="{E49B2E31-4A8C-BF4B-B45B-92B00C4E6608}"/>
          </ac:spMkLst>
        </pc:spChg>
        <pc:spChg chg="add mod">
          <ac:chgData name="Laura Sobrado" userId="3cf73e4b-540d-44d9-8acf-004bf3789710" providerId="ADAL" clId="{A5F46493-ECBD-E14D-B4DD-895F421CCBC5}" dt="2019-05-24T19:01:57.333" v="8035" actId="1076"/>
          <ac:spMkLst>
            <pc:docMk/>
            <pc:sldMk cId="1832313031" sldId="272"/>
            <ac:spMk id="6" creationId="{3E48B9DB-2F22-F441-8304-0453ACEDB37D}"/>
          </ac:spMkLst>
        </pc:spChg>
        <pc:spChg chg="add del mod">
          <ac:chgData name="Laura Sobrado" userId="3cf73e4b-540d-44d9-8acf-004bf3789710" providerId="ADAL" clId="{A5F46493-ECBD-E14D-B4DD-895F421CCBC5}" dt="2019-05-24T18:55:25.157" v="7647" actId="478"/>
          <ac:spMkLst>
            <pc:docMk/>
            <pc:sldMk cId="1832313031" sldId="272"/>
            <ac:spMk id="7" creationId="{879CC21E-2B18-C64B-A0CD-F65022C2A09F}"/>
          </ac:spMkLst>
        </pc:spChg>
        <pc:spChg chg="add del mod">
          <ac:chgData name="Laura Sobrado" userId="3cf73e4b-540d-44d9-8acf-004bf3789710" providerId="ADAL" clId="{A5F46493-ECBD-E14D-B4DD-895F421CCBC5}" dt="2019-05-24T18:55:25.744" v="7648" actId="478"/>
          <ac:spMkLst>
            <pc:docMk/>
            <pc:sldMk cId="1832313031" sldId="272"/>
            <ac:spMk id="8" creationId="{6EBF71A1-41FF-4B4F-BA52-6A6E19A81242}"/>
          </ac:spMkLst>
        </pc:spChg>
        <pc:spChg chg="add del mod">
          <ac:chgData name="Laura Sobrado" userId="3cf73e4b-540d-44d9-8acf-004bf3789710" providerId="ADAL" clId="{A5F46493-ECBD-E14D-B4DD-895F421CCBC5}" dt="2019-05-24T18:55:25.965" v="7649" actId="478"/>
          <ac:spMkLst>
            <pc:docMk/>
            <pc:sldMk cId="1832313031" sldId="272"/>
            <ac:spMk id="9" creationId="{7248DB07-2B0C-F043-A8FF-AC79B98E00D0}"/>
          </ac:spMkLst>
        </pc:spChg>
        <pc:picChg chg="add mod">
          <ac:chgData name="Laura Sobrado" userId="3cf73e4b-540d-44d9-8acf-004bf3789710" providerId="ADAL" clId="{A5F46493-ECBD-E14D-B4DD-895F421CCBC5}" dt="2019-06-18T19:27:57.563" v="9471" actId="167"/>
          <ac:picMkLst>
            <pc:docMk/>
            <pc:sldMk cId="1832313031" sldId="272"/>
            <ac:picMk id="11" creationId="{F732F613-2CB1-8A47-8F93-DE74D8790E50}"/>
          </ac:picMkLst>
        </pc:picChg>
        <pc:picChg chg="add del mod">
          <ac:chgData name="Laura Sobrado" userId="3cf73e4b-540d-44d9-8acf-004bf3789710" providerId="ADAL" clId="{A5F46493-ECBD-E14D-B4DD-895F421CCBC5}" dt="2019-06-18T19:27:45.917" v="9468" actId="478"/>
          <ac:picMkLst>
            <pc:docMk/>
            <pc:sldMk cId="1832313031" sldId="272"/>
            <ac:picMk id="12" creationId="{7F38049F-EA55-3E42-97C2-EEC79013BD6C}"/>
          </ac:picMkLst>
        </pc:picChg>
        <pc:picChg chg="add mod">
          <ac:chgData name="Laura Sobrado" userId="3cf73e4b-540d-44d9-8acf-004bf3789710" providerId="ADAL" clId="{A5F46493-ECBD-E14D-B4DD-895F421CCBC5}" dt="2019-06-18T19:27:57.563" v="9471" actId="167"/>
          <ac:picMkLst>
            <pc:docMk/>
            <pc:sldMk cId="1832313031" sldId="272"/>
            <ac:picMk id="13" creationId="{DAF7BB86-9706-6B4C-BF83-6A12D3EBF55A}"/>
          </ac:picMkLst>
        </pc:picChg>
        <pc:picChg chg="add mod">
          <ac:chgData name="Laura Sobrado" userId="3cf73e4b-540d-44d9-8acf-004bf3789710" providerId="ADAL" clId="{A5F46493-ECBD-E14D-B4DD-895F421CCBC5}" dt="2019-06-18T19:27:51.464" v="9470" actId="167"/>
          <ac:picMkLst>
            <pc:docMk/>
            <pc:sldMk cId="1832313031" sldId="272"/>
            <ac:picMk id="14" creationId="{E4A41E46-66FA-014A-A856-13AB6C16EDA9}"/>
          </ac:picMkLst>
        </pc:picChg>
        <pc:picChg chg="add mod">
          <ac:chgData name="Laura Sobrado" userId="3cf73e4b-540d-44d9-8acf-004bf3789710" providerId="ADAL" clId="{A5F46493-ECBD-E14D-B4DD-895F421CCBC5}" dt="2019-06-18T19:27:57.563" v="9471" actId="167"/>
          <ac:picMkLst>
            <pc:docMk/>
            <pc:sldMk cId="1832313031" sldId="272"/>
            <ac:picMk id="15" creationId="{A58DCB48-254C-0941-A731-6296E1BF22C0}"/>
          </ac:picMkLst>
        </pc:picChg>
        <pc:picChg chg="add del mod">
          <ac:chgData name="Laura Sobrado" userId="3cf73e4b-540d-44d9-8acf-004bf3789710" providerId="ADAL" clId="{A5F46493-ECBD-E14D-B4DD-895F421CCBC5}" dt="2019-06-18T19:27:45.080" v="9467" actId="478"/>
          <ac:picMkLst>
            <pc:docMk/>
            <pc:sldMk cId="1832313031" sldId="272"/>
            <ac:picMk id="16" creationId="{E12E6D6A-25E5-224D-84B9-3FCBE7B1C571}"/>
          </ac:picMkLst>
        </pc:picChg>
        <pc:picChg chg="add del">
          <ac:chgData name="Laura Sobrado" userId="3cf73e4b-540d-44d9-8acf-004bf3789710" providerId="ADAL" clId="{A5F46493-ECBD-E14D-B4DD-895F421CCBC5}" dt="2019-05-24T18:58:26.672" v="7679" actId="478"/>
          <ac:picMkLst>
            <pc:docMk/>
            <pc:sldMk cId="1832313031" sldId="272"/>
            <ac:picMk id="17" creationId="{424CE231-9ED7-9C44-9FD4-4798E7F22C74}"/>
          </ac:picMkLst>
        </pc:picChg>
        <pc:picChg chg="add mod">
          <ac:chgData name="Laura Sobrado" userId="3cf73e4b-540d-44d9-8acf-004bf3789710" providerId="ADAL" clId="{A5F46493-ECBD-E14D-B4DD-895F421CCBC5}" dt="2019-06-18T19:27:51.464" v="9470" actId="167"/>
          <ac:picMkLst>
            <pc:docMk/>
            <pc:sldMk cId="1832313031" sldId="272"/>
            <ac:picMk id="17" creationId="{62402642-0DD6-2147-9723-EDAA3FE13919}"/>
          </ac:picMkLst>
        </pc:picChg>
        <pc:picChg chg="add del mod">
          <ac:chgData name="Laura Sobrado" userId="3cf73e4b-540d-44d9-8acf-004bf3789710" providerId="ADAL" clId="{A5F46493-ECBD-E14D-B4DD-895F421CCBC5}" dt="2019-06-18T19:27:42.991" v="9466" actId="478"/>
          <ac:picMkLst>
            <pc:docMk/>
            <pc:sldMk cId="1832313031" sldId="272"/>
            <ac:picMk id="18" creationId="{E47359E7-2318-7F42-911B-8EB75C78FFBC}"/>
          </ac:picMkLst>
        </pc:picChg>
        <pc:picChg chg="add mod">
          <ac:chgData name="Laura Sobrado" userId="3cf73e4b-540d-44d9-8acf-004bf3789710" providerId="ADAL" clId="{A5F46493-ECBD-E14D-B4DD-895F421CCBC5}" dt="2019-06-18T19:27:51.464" v="9470" actId="167"/>
          <ac:picMkLst>
            <pc:docMk/>
            <pc:sldMk cId="1832313031" sldId="272"/>
            <ac:picMk id="19" creationId="{5972042F-B6AB-ED48-90CD-F6ECC7059588}"/>
          </ac:picMkLst>
        </pc:picChg>
      </pc:sldChg>
      <pc:sldChg chg="addSp delSp modSp add ord setBg modNotesTx">
        <pc:chgData name="Laura Sobrado" userId="3cf73e4b-540d-44d9-8acf-004bf3789710" providerId="ADAL" clId="{A5F46493-ECBD-E14D-B4DD-895F421CCBC5}" dt="2019-06-20T18:00:35.383" v="9577" actId="20577"/>
        <pc:sldMkLst>
          <pc:docMk/>
          <pc:sldMk cId="1773243234" sldId="273"/>
        </pc:sldMkLst>
        <pc:spChg chg="add del mod">
          <ac:chgData name="Laura Sobrado" userId="3cf73e4b-540d-44d9-8acf-004bf3789710" providerId="ADAL" clId="{A5F46493-ECBD-E14D-B4DD-895F421CCBC5}" dt="2019-06-18T19:05:05.846" v="9464" actId="478"/>
          <ac:spMkLst>
            <pc:docMk/>
            <pc:sldMk cId="1773243234" sldId="273"/>
            <ac:spMk id="2" creationId="{406DBA81-E72B-684F-9AA7-F6E3DEE2C1F5}"/>
          </ac:spMkLst>
        </pc:spChg>
        <pc:spChg chg="add del mod">
          <ac:chgData name="Laura Sobrado" userId="3cf73e4b-540d-44d9-8acf-004bf3789710" providerId="ADAL" clId="{A5F46493-ECBD-E14D-B4DD-895F421CCBC5}" dt="2019-05-24T18:44:43.273" v="7636" actId="478"/>
          <ac:spMkLst>
            <pc:docMk/>
            <pc:sldMk cId="1773243234" sldId="273"/>
            <ac:spMk id="2" creationId="{73A602D1-CDA2-0E4A-B7B6-7D4249013BA8}"/>
          </ac:spMkLst>
        </pc:spChg>
        <pc:spChg chg="add del mod">
          <ac:chgData name="Laura Sobrado" userId="3cf73e4b-540d-44d9-8acf-004bf3789710" providerId="ADAL" clId="{A5F46493-ECBD-E14D-B4DD-895F421CCBC5}" dt="2019-06-18T19:05:07.739" v="9465" actId="478"/>
          <ac:spMkLst>
            <pc:docMk/>
            <pc:sldMk cId="1773243234" sldId="273"/>
            <ac:spMk id="3" creationId="{80C4630D-3C13-B841-99E4-BDA16587A51A}"/>
          </ac:spMkLst>
        </pc:spChg>
        <pc:spChg chg="add del mod">
          <ac:chgData name="Laura Sobrado" userId="3cf73e4b-540d-44d9-8acf-004bf3789710" providerId="ADAL" clId="{A5F46493-ECBD-E14D-B4DD-895F421CCBC5}" dt="2019-05-24T18:44:41.329" v="7635" actId="478"/>
          <ac:spMkLst>
            <pc:docMk/>
            <pc:sldMk cId="1773243234" sldId="273"/>
            <ac:spMk id="4" creationId="{50527DF5-99E0-4348-A77B-70AD41E9380A}"/>
          </ac:spMkLst>
        </pc:spChg>
        <pc:spChg chg="add del mod">
          <ac:chgData name="Laura Sobrado" userId="3cf73e4b-540d-44d9-8acf-004bf3789710" providerId="ADAL" clId="{A5F46493-ECBD-E14D-B4DD-895F421CCBC5}" dt="2019-05-24T18:45:01.829" v="7641" actId="478"/>
          <ac:spMkLst>
            <pc:docMk/>
            <pc:sldMk cId="1773243234" sldId="273"/>
            <ac:spMk id="6" creationId="{C8C9A759-4B92-3B44-BEE0-6C27513C31BA}"/>
          </ac:spMkLst>
        </pc:spChg>
        <pc:spChg chg="add">
          <ac:chgData name="Laura Sobrado" userId="3cf73e4b-540d-44d9-8acf-004bf3789710" providerId="ADAL" clId="{A5F46493-ECBD-E14D-B4DD-895F421CCBC5}" dt="2019-05-24T18:44:57.153" v="7639"/>
          <ac:spMkLst>
            <pc:docMk/>
            <pc:sldMk cId="1773243234" sldId="273"/>
            <ac:spMk id="7" creationId="{BF39916E-28BD-D84A-9EB0-4783C3EDF5DB}"/>
          </ac:spMkLst>
        </pc:spChg>
        <pc:spChg chg="add">
          <ac:chgData name="Laura Sobrado" userId="3cf73e4b-540d-44d9-8acf-004bf3789710" providerId="ADAL" clId="{A5F46493-ECBD-E14D-B4DD-895F421CCBC5}" dt="2019-05-24T18:44:57.153" v="7639"/>
          <ac:spMkLst>
            <pc:docMk/>
            <pc:sldMk cId="1773243234" sldId="273"/>
            <ac:spMk id="8" creationId="{C30C4C52-52CE-1649-B612-35163CE349E7}"/>
          </ac:spMkLst>
        </pc:spChg>
      </pc:sldChg>
      <pc:sldChg chg="addSp delSp modSp add ord delAnim modAnim modNotesTx">
        <pc:chgData name="Laura Sobrado" userId="3cf73e4b-540d-44d9-8acf-004bf3789710" providerId="ADAL" clId="{A5F46493-ECBD-E14D-B4DD-895F421CCBC5}" dt="2019-06-18T19:30:31.668" v="9516" actId="1038"/>
        <pc:sldMkLst>
          <pc:docMk/>
          <pc:sldMk cId="1044981314" sldId="274"/>
        </pc:sldMkLst>
        <pc:spChg chg="mod">
          <ac:chgData name="Laura Sobrado" userId="3cf73e4b-540d-44d9-8acf-004bf3789710" providerId="ADAL" clId="{A5F46493-ECBD-E14D-B4DD-895F421CCBC5}" dt="2019-05-23T20:44:57.607" v="5508" actId="114"/>
          <ac:spMkLst>
            <pc:docMk/>
            <pc:sldMk cId="1044981314" sldId="274"/>
            <ac:spMk id="2" creationId="{743E31E2-FB00-5C49-9622-E3BF41881B28}"/>
          </ac:spMkLst>
        </pc:spChg>
        <pc:spChg chg="del mod">
          <ac:chgData name="Laura Sobrado" userId="3cf73e4b-540d-44d9-8acf-004bf3789710" providerId="ADAL" clId="{A5F46493-ECBD-E14D-B4DD-895F421CCBC5}" dt="2019-05-30T15:14:43.640" v="8724" actId="478"/>
          <ac:spMkLst>
            <pc:docMk/>
            <pc:sldMk cId="1044981314" sldId="274"/>
            <ac:spMk id="3" creationId="{7AAC6276-4029-7E40-B154-40B4F4F7F1DA}"/>
          </ac:spMkLst>
        </pc:spChg>
        <pc:spChg chg="add del mod">
          <ac:chgData name="Laura Sobrado" userId="3cf73e4b-540d-44d9-8acf-004bf3789710" providerId="ADAL" clId="{A5F46493-ECBD-E14D-B4DD-895F421CCBC5}" dt="2019-05-24T19:08:52.091" v="8092" actId="478"/>
          <ac:spMkLst>
            <pc:docMk/>
            <pc:sldMk cId="1044981314" sldId="274"/>
            <ac:spMk id="4" creationId="{DD2BDEC7-C0C1-0C47-8E80-880260C0C115}"/>
          </ac:spMkLst>
        </pc:spChg>
        <pc:spChg chg="add del mod">
          <ac:chgData name="Laura Sobrado" userId="3cf73e4b-540d-44d9-8acf-004bf3789710" providerId="ADAL" clId="{A5F46493-ECBD-E14D-B4DD-895F421CCBC5}" dt="2019-05-24T19:09:01.517" v="8099" actId="478"/>
          <ac:spMkLst>
            <pc:docMk/>
            <pc:sldMk cId="1044981314" sldId="274"/>
            <ac:spMk id="5" creationId="{2AC6ADFB-20E0-6D4E-AE4C-C2B1CF1B60FD}"/>
          </ac:spMkLst>
        </pc:spChg>
        <pc:spChg chg="add del mod">
          <ac:chgData name="Laura Sobrado" userId="3cf73e4b-540d-44d9-8acf-004bf3789710" providerId="ADAL" clId="{A5F46493-ECBD-E14D-B4DD-895F421CCBC5}" dt="2019-05-30T15:14:46.685" v="8725" actId="478"/>
          <ac:spMkLst>
            <pc:docMk/>
            <pc:sldMk cId="1044981314" sldId="274"/>
            <ac:spMk id="5" creationId="{F8A30EBF-051B-4F4E-AF3F-9D110B09B22B}"/>
          </ac:spMkLst>
        </pc:spChg>
        <pc:spChg chg="add del mod">
          <ac:chgData name="Laura Sobrado" userId="3cf73e4b-540d-44d9-8acf-004bf3789710" providerId="ADAL" clId="{A5F46493-ECBD-E14D-B4DD-895F421CCBC5}" dt="2019-05-24T19:09:01.517" v="8099" actId="478"/>
          <ac:spMkLst>
            <pc:docMk/>
            <pc:sldMk cId="1044981314" sldId="274"/>
            <ac:spMk id="9" creationId="{327BAA07-BFE9-F04A-AF19-019F8DB57E27}"/>
          </ac:spMkLst>
        </pc:spChg>
        <pc:spChg chg="add del mod">
          <ac:chgData name="Laura Sobrado" userId="3cf73e4b-540d-44d9-8acf-004bf3789710" providerId="ADAL" clId="{A5F46493-ECBD-E14D-B4DD-895F421CCBC5}" dt="2019-05-24T19:09:01.517" v="8099" actId="478"/>
          <ac:spMkLst>
            <pc:docMk/>
            <pc:sldMk cId="1044981314" sldId="274"/>
            <ac:spMk id="10" creationId="{1E534610-35F8-D040-9360-D2122410FC30}"/>
          </ac:spMkLst>
        </pc:spChg>
        <pc:spChg chg="add del">
          <ac:chgData name="Laura Sobrado" userId="3cf73e4b-540d-44d9-8acf-004bf3789710" providerId="ADAL" clId="{A5F46493-ECBD-E14D-B4DD-895F421CCBC5}" dt="2019-05-24T19:09:16.638" v="8101"/>
          <ac:spMkLst>
            <pc:docMk/>
            <pc:sldMk cId="1044981314" sldId="274"/>
            <ac:spMk id="11" creationId="{6CDBCCC4-3D91-5045-A972-C0E92B232EED}"/>
          </ac:spMkLst>
        </pc:spChg>
        <pc:spChg chg="add mod">
          <ac:chgData name="Laura Sobrado" userId="3cf73e4b-540d-44d9-8acf-004bf3789710" providerId="ADAL" clId="{A5F46493-ECBD-E14D-B4DD-895F421CCBC5}" dt="2019-05-30T15:14:52.344" v="8726" actId="14100"/>
          <ac:spMkLst>
            <pc:docMk/>
            <pc:sldMk cId="1044981314" sldId="274"/>
            <ac:spMk id="12" creationId="{E57FDF74-713C-E24C-A1B9-DE7EA1495CA2}"/>
          </ac:spMkLst>
        </pc:spChg>
        <pc:spChg chg="add mod">
          <ac:chgData name="Laura Sobrado" userId="3cf73e4b-540d-44d9-8acf-004bf3789710" providerId="ADAL" clId="{A5F46493-ECBD-E14D-B4DD-895F421CCBC5}" dt="2019-05-30T15:12:21.401" v="8644" actId="1076"/>
          <ac:spMkLst>
            <pc:docMk/>
            <pc:sldMk cId="1044981314" sldId="274"/>
            <ac:spMk id="13" creationId="{D70F3A60-A9D6-B742-AF40-875DF04DFBCF}"/>
          </ac:spMkLst>
        </pc:spChg>
        <pc:spChg chg="add mod">
          <ac:chgData name="Laura Sobrado" userId="3cf73e4b-540d-44d9-8acf-004bf3789710" providerId="ADAL" clId="{A5F46493-ECBD-E14D-B4DD-895F421CCBC5}" dt="2019-05-30T15:13:39.656" v="8685" actId="1038"/>
          <ac:spMkLst>
            <pc:docMk/>
            <pc:sldMk cId="1044981314" sldId="274"/>
            <ac:spMk id="14" creationId="{2E9B0CE6-E48B-C64E-8F50-3CF040244AD6}"/>
          </ac:spMkLst>
        </pc:spChg>
        <pc:spChg chg="add mod">
          <ac:chgData name="Laura Sobrado" userId="3cf73e4b-540d-44d9-8acf-004bf3789710" providerId="ADAL" clId="{A5F46493-ECBD-E14D-B4DD-895F421CCBC5}" dt="2019-05-30T15:14:37.206" v="8723" actId="1037"/>
          <ac:spMkLst>
            <pc:docMk/>
            <pc:sldMk cId="1044981314" sldId="274"/>
            <ac:spMk id="15" creationId="{62D0477E-081C-7E4B-9C28-892D51A5BF14}"/>
          </ac:spMkLst>
        </pc:spChg>
        <pc:spChg chg="add del">
          <ac:chgData name="Laura Sobrado" userId="3cf73e4b-540d-44d9-8acf-004bf3789710" providerId="ADAL" clId="{A5F46493-ECBD-E14D-B4DD-895F421CCBC5}" dt="2019-05-24T19:09:16.638" v="8101"/>
          <ac:spMkLst>
            <pc:docMk/>
            <pc:sldMk cId="1044981314" sldId="274"/>
            <ac:spMk id="16" creationId="{6FD5D25B-3482-BF49-B356-B8028ADBAA76}"/>
          </ac:spMkLst>
        </pc:spChg>
        <pc:spChg chg="add mod">
          <ac:chgData name="Laura Sobrado" userId="3cf73e4b-540d-44d9-8acf-004bf3789710" providerId="ADAL" clId="{A5F46493-ECBD-E14D-B4DD-895F421CCBC5}" dt="2019-05-30T15:14:17.600" v="8703" actId="14100"/>
          <ac:spMkLst>
            <pc:docMk/>
            <pc:sldMk cId="1044981314" sldId="274"/>
            <ac:spMk id="16" creationId="{CA1FBA0F-701C-964D-9251-771B784552A5}"/>
          </ac:spMkLst>
        </pc:spChg>
        <pc:spChg chg="add del">
          <ac:chgData name="Laura Sobrado" userId="3cf73e4b-540d-44d9-8acf-004bf3789710" providerId="ADAL" clId="{A5F46493-ECBD-E14D-B4DD-895F421CCBC5}" dt="2019-05-24T19:09:16.638" v="8101"/>
          <ac:spMkLst>
            <pc:docMk/>
            <pc:sldMk cId="1044981314" sldId="274"/>
            <ac:spMk id="18" creationId="{6302F2D4-755C-A54B-BB33-D17384918CB7}"/>
          </ac:spMkLst>
        </pc:spChg>
        <pc:spChg chg="add del mod">
          <ac:chgData name="Laura Sobrado" userId="3cf73e4b-540d-44d9-8acf-004bf3789710" providerId="ADAL" clId="{A5F46493-ECBD-E14D-B4DD-895F421CCBC5}" dt="2019-05-24T19:10:39.284" v="8123" actId="478"/>
          <ac:spMkLst>
            <pc:docMk/>
            <pc:sldMk cId="1044981314" sldId="274"/>
            <ac:spMk id="19" creationId="{FDB4357E-50B5-AF4D-AAC1-E2D3C496083C}"/>
          </ac:spMkLst>
        </pc:spChg>
        <pc:spChg chg="add mod">
          <ac:chgData name="Laura Sobrado" userId="3cf73e4b-540d-44d9-8acf-004bf3789710" providerId="ADAL" clId="{A5F46493-ECBD-E14D-B4DD-895F421CCBC5}" dt="2019-05-24T19:11:10.044" v="8139" actId="1076"/>
          <ac:spMkLst>
            <pc:docMk/>
            <pc:sldMk cId="1044981314" sldId="274"/>
            <ac:spMk id="24" creationId="{472822D5-EB67-F548-A2B0-8866A007A14C}"/>
          </ac:spMkLst>
        </pc:spChg>
        <pc:spChg chg="add mod">
          <ac:chgData name="Laura Sobrado" userId="3cf73e4b-540d-44d9-8acf-004bf3789710" providerId="ADAL" clId="{A5F46493-ECBD-E14D-B4DD-895F421CCBC5}" dt="2019-06-06T21:56:34.026" v="8870" actId="1076"/>
          <ac:spMkLst>
            <pc:docMk/>
            <pc:sldMk cId="1044981314" sldId="274"/>
            <ac:spMk id="26" creationId="{D9F55A70-AAD9-3A4B-8A8B-D7CC019B1E0B}"/>
          </ac:spMkLst>
        </pc:spChg>
        <pc:spChg chg="add mod">
          <ac:chgData name="Laura Sobrado" userId="3cf73e4b-540d-44d9-8acf-004bf3789710" providerId="ADAL" clId="{A5F46493-ECBD-E14D-B4DD-895F421CCBC5}" dt="2019-06-06T21:57:53.722" v="8881" actId="1076"/>
          <ac:spMkLst>
            <pc:docMk/>
            <pc:sldMk cId="1044981314" sldId="274"/>
            <ac:spMk id="27" creationId="{F07C4A4A-6ADC-2247-8FBA-2A2A483174A2}"/>
          </ac:spMkLst>
        </pc:spChg>
        <pc:picChg chg="add del mod">
          <ac:chgData name="Laura Sobrado" userId="3cf73e4b-540d-44d9-8acf-004bf3789710" providerId="ADAL" clId="{A5F46493-ECBD-E14D-B4DD-895F421CCBC5}" dt="2019-05-24T19:09:01.517" v="8099" actId="478"/>
          <ac:picMkLst>
            <pc:docMk/>
            <pc:sldMk cId="1044981314" sldId="274"/>
            <ac:picMk id="6" creationId="{C78CA859-1D40-B049-B99F-CF2B7F4A2C2F}"/>
          </ac:picMkLst>
        </pc:picChg>
        <pc:picChg chg="add del mod">
          <ac:chgData name="Laura Sobrado" userId="3cf73e4b-540d-44d9-8acf-004bf3789710" providerId="ADAL" clId="{A5F46493-ECBD-E14D-B4DD-895F421CCBC5}" dt="2019-05-24T19:09:01.517" v="8099" actId="478"/>
          <ac:picMkLst>
            <pc:docMk/>
            <pc:sldMk cId="1044981314" sldId="274"/>
            <ac:picMk id="7" creationId="{8E5104EB-271D-144A-AC7C-8AA237E690A7}"/>
          </ac:picMkLst>
        </pc:picChg>
        <pc:picChg chg="add del mod">
          <ac:chgData name="Laura Sobrado" userId="3cf73e4b-540d-44d9-8acf-004bf3789710" providerId="ADAL" clId="{A5F46493-ECBD-E14D-B4DD-895F421CCBC5}" dt="2019-05-24T19:09:01.517" v="8099" actId="478"/>
          <ac:picMkLst>
            <pc:docMk/>
            <pc:sldMk cId="1044981314" sldId="274"/>
            <ac:picMk id="8" creationId="{A320862B-9C1E-C747-BF02-A2B6202026B3}"/>
          </ac:picMkLst>
        </pc:picChg>
        <pc:picChg chg="add del">
          <ac:chgData name="Laura Sobrado" userId="3cf73e4b-540d-44d9-8acf-004bf3789710" providerId="ADAL" clId="{A5F46493-ECBD-E14D-B4DD-895F421CCBC5}" dt="2019-05-24T19:09:16.638" v="8101"/>
          <ac:picMkLst>
            <pc:docMk/>
            <pc:sldMk cId="1044981314" sldId="274"/>
            <ac:picMk id="12" creationId="{69C2C47D-94FC-AB4C-96B1-5327A303E2BB}"/>
          </ac:picMkLst>
        </pc:picChg>
        <pc:picChg chg="add del">
          <ac:chgData name="Laura Sobrado" userId="3cf73e4b-540d-44d9-8acf-004bf3789710" providerId="ADAL" clId="{A5F46493-ECBD-E14D-B4DD-895F421CCBC5}" dt="2019-05-24T19:09:16.638" v="8101"/>
          <ac:picMkLst>
            <pc:docMk/>
            <pc:sldMk cId="1044981314" sldId="274"/>
            <ac:picMk id="13" creationId="{AE033C07-717D-0E4A-B4F9-8AC3D85E2083}"/>
          </ac:picMkLst>
        </pc:picChg>
        <pc:picChg chg="add del">
          <ac:chgData name="Laura Sobrado" userId="3cf73e4b-540d-44d9-8acf-004bf3789710" providerId="ADAL" clId="{A5F46493-ECBD-E14D-B4DD-895F421CCBC5}" dt="2019-05-24T19:09:16.638" v="8101"/>
          <ac:picMkLst>
            <pc:docMk/>
            <pc:sldMk cId="1044981314" sldId="274"/>
            <ac:picMk id="14" creationId="{1B4204B3-02CB-9746-A382-D2B175C48A7B}"/>
          </ac:picMkLst>
        </pc:picChg>
        <pc:picChg chg="add del">
          <ac:chgData name="Laura Sobrado" userId="3cf73e4b-540d-44d9-8acf-004bf3789710" providerId="ADAL" clId="{A5F46493-ECBD-E14D-B4DD-895F421CCBC5}" dt="2019-05-24T19:09:16.638" v="8101"/>
          <ac:picMkLst>
            <pc:docMk/>
            <pc:sldMk cId="1044981314" sldId="274"/>
            <ac:picMk id="15" creationId="{EFD93513-B3F8-5B41-BBBF-4F6FA83BD4BE}"/>
          </ac:picMkLst>
        </pc:picChg>
        <pc:picChg chg="add del">
          <ac:chgData name="Laura Sobrado" userId="3cf73e4b-540d-44d9-8acf-004bf3789710" providerId="ADAL" clId="{A5F46493-ECBD-E14D-B4DD-895F421CCBC5}" dt="2019-05-24T19:09:16.638" v="8101"/>
          <ac:picMkLst>
            <pc:docMk/>
            <pc:sldMk cId="1044981314" sldId="274"/>
            <ac:picMk id="17" creationId="{29A75E33-EE61-2449-91C6-7A6B7AC4ECC3}"/>
          </ac:picMkLst>
        </pc:picChg>
        <pc:picChg chg="add del mod">
          <ac:chgData name="Laura Sobrado" userId="3cf73e4b-540d-44d9-8acf-004bf3789710" providerId="ADAL" clId="{A5F46493-ECBD-E14D-B4DD-895F421CCBC5}" dt="2019-06-18T19:29:09.714" v="9479" actId="478"/>
          <ac:picMkLst>
            <pc:docMk/>
            <pc:sldMk cId="1044981314" sldId="274"/>
            <ac:picMk id="17" creationId="{946DCE6D-6736-1144-B428-1D59B8368294}"/>
          </ac:picMkLst>
        </pc:picChg>
        <pc:picChg chg="add mod">
          <ac:chgData name="Laura Sobrado" userId="3cf73e4b-540d-44d9-8acf-004bf3789710" providerId="ADAL" clId="{A5F46493-ECBD-E14D-B4DD-895F421CCBC5}" dt="2019-06-18T19:29:40.836" v="9496" actId="1076"/>
          <ac:picMkLst>
            <pc:docMk/>
            <pc:sldMk cId="1044981314" sldId="274"/>
            <ac:picMk id="18" creationId="{4FF11E12-C1FE-154A-B7A8-6C67B78734BB}"/>
          </ac:picMkLst>
        </pc:picChg>
        <pc:picChg chg="add mod">
          <ac:chgData name="Laura Sobrado" userId="3cf73e4b-540d-44d9-8acf-004bf3789710" providerId="ADAL" clId="{A5F46493-ECBD-E14D-B4DD-895F421CCBC5}" dt="2019-06-18T19:30:31.668" v="9516" actId="1038"/>
          <ac:picMkLst>
            <pc:docMk/>
            <pc:sldMk cId="1044981314" sldId="274"/>
            <ac:picMk id="19" creationId="{B6A6A5ED-850C-554B-99CA-2F3E983A13CE}"/>
          </ac:picMkLst>
        </pc:picChg>
        <pc:picChg chg="add mod">
          <ac:chgData name="Laura Sobrado" userId="3cf73e4b-540d-44d9-8acf-004bf3789710" providerId="ADAL" clId="{A5F46493-ECBD-E14D-B4DD-895F421CCBC5}" dt="2019-06-18T19:30:01.420" v="9503" actId="167"/>
          <ac:picMkLst>
            <pc:docMk/>
            <pc:sldMk cId="1044981314" sldId="274"/>
            <ac:picMk id="20" creationId="{96FFEF3C-C548-4D4A-B6DD-977990F65977}"/>
          </ac:picMkLst>
        </pc:picChg>
        <pc:picChg chg="add mod">
          <ac:chgData name="Laura Sobrado" userId="3cf73e4b-540d-44d9-8acf-004bf3789710" providerId="ADAL" clId="{A5F46493-ECBD-E14D-B4DD-895F421CCBC5}" dt="2019-06-06T21:58:01.979" v="8884" actId="1076"/>
          <ac:picMkLst>
            <pc:docMk/>
            <pc:sldMk cId="1044981314" sldId="274"/>
            <ac:picMk id="21" creationId="{CC0A659F-D71B-D043-B69E-1C0B29B12FD8}"/>
          </ac:picMkLst>
        </pc:picChg>
        <pc:picChg chg="add mod">
          <ac:chgData name="Laura Sobrado" userId="3cf73e4b-540d-44d9-8acf-004bf3789710" providerId="ADAL" clId="{A5F46493-ECBD-E14D-B4DD-895F421CCBC5}" dt="2019-06-18T19:29:30.031" v="9489" actId="167"/>
          <ac:picMkLst>
            <pc:docMk/>
            <pc:sldMk cId="1044981314" sldId="274"/>
            <ac:picMk id="22" creationId="{5C9156FD-B636-CD4D-B2DE-7E80EB7C9774}"/>
          </ac:picMkLst>
        </pc:picChg>
        <pc:picChg chg="add del mod">
          <ac:chgData name="Laura Sobrado" userId="3cf73e4b-540d-44d9-8acf-004bf3789710" providerId="ADAL" clId="{A5F46493-ECBD-E14D-B4DD-895F421CCBC5}" dt="2019-06-18T19:29:23.521" v="9487" actId="478"/>
          <ac:picMkLst>
            <pc:docMk/>
            <pc:sldMk cId="1044981314" sldId="274"/>
            <ac:picMk id="23" creationId="{8AC2ADB8-51F2-164A-8B03-3686A685829D}"/>
          </ac:picMkLst>
        </pc:picChg>
        <pc:picChg chg="add del mod">
          <ac:chgData name="Laura Sobrado" userId="3cf73e4b-540d-44d9-8acf-004bf3789710" providerId="ADAL" clId="{A5F46493-ECBD-E14D-B4DD-895F421CCBC5}" dt="2019-06-18T19:29:54.657" v="9502" actId="478"/>
          <ac:picMkLst>
            <pc:docMk/>
            <pc:sldMk cId="1044981314" sldId="274"/>
            <ac:picMk id="25" creationId="{508B2F90-5998-CC47-8D3B-0923E197407C}"/>
          </ac:picMkLst>
        </pc:picChg>
        <pc:picChg chg="add mod">
          <ac:chgData name="Laura Sobrado" userId="3cf73e4b-540d-44d9-8acf-004bf3789710" providerId="ADAL" clId="{A5F46493-ECBD-E14D-B4DD-895F421CCBC5}" dt="2019-06-18T19:30:09.911" v="9506" actId="1076"/>
          <ac:picMkLst>
            <pc:docMk/>
            <pc:sldMk cId="1044981314" sldId="274"/>
            <ac:picMk id="28" creationId="{EC774FBC-AEEE-304D-8D35-CA324687AF88}"/>
          </ac:picMkLst>
        </pc:picChg>
      </pc:sldChg>
      <pc:sldChg chg="addSp delSp modSp add ord setBg addAnim delAnim modAnim modNotesTx">
        <pc:chgData name="Laura Sobrado" userId="3cf73e4b-540d-44d9-8acf-004bf3789710" providerId="ADAL" clId="{A5F46493-ECBD-E14D-B4DD-895F421CCBC5}" dt="2019-06-26T14:26:38.865" v="9665" actId="1036"/>
        <pc:sldMkLst>
          <pc:docMk/>
          <pc:sldMk cId="405441314" sldId="276"/>
        </pc:sldMkLst>
        <pc:spChg chg="del mod">
          <ac:chgData name="Laura Sobrado" userId="3cf73e4b-540d-44d9-8acf-004bf3789710" providerId="ADAL" clId="{A5F46493-ECBD-E14D-B4DD-895F421CCBC5}" dt="2019-05-24T19:14:43.839" v="8160" actId="478"/>
          <ac:spMkLst>
            <pc:docMk/>
            <pc:sldMk cId="405441314" sldId="276"/>
            <ac:spMk id="2" creationId="{0A603146-6A38-AC42-8ABB-2B82FA5E9A11}"/>
          </ac:spMkLst>
        </pc:spChg>
        <pc:spChg chg="mod">
          <ac:chgData name="Laura Sobrado" userId="3cf73e4b-540d-44d9-8acf-004bf3789710" providerId="ADAL" clId="{A5F46493-ECBD-E14D-B4DD-895F421CCBC5}" dt="2019-05-24T19:16:31.156" v="8179" actId="20577"/>
          <ac:spMkLst>
            <pc:docMk/>
            <pc:sldMk cId="405441314" sldId="276"/>
            <ac:spMk id="3" creationId="{7A8834B2-5B9F-F84B-8995-391B305B0DCB}"/>
          </ac:spMkLst>
        </pc:spChg>
        <pc:spChg chg="add del mod">
          <ac:chgData name="Laura Sobrado" userId="3cf73e4b-540d-44d9-8acf-004bf3789710" providerId="ADAL" clId="{A5F46493-ECBD-E14D-B4DD-895F421CCBC5}" dt="2019-06-26T14:26:38.865" v="9665" actId="1036"/>
          <ac:spMkLst>
            <pc:docMk/>
            <pc:sldMk cId="405441314" sldId="276"/>
            <ac:spMk id="5" creationId="{417BD040-DD4A-184B-83D9-1C9B000C0367}"/>
          </ac:spMkLst>
        </pc:spChg>
        <pc:spChg chg="del mod">
          <ac:chgData name="Laura Sobrado" userId="3cf73e4b-540d-44d9-8acf-004bf3789710" providerId="ADAL" clId="{A5F46493-ECBD-E14D-B4DD-895F421CCBC5}" dt="2019-05-23T20:51:28.182" v="5584" actId="478"/>
          <ac:spMkLst>
            <pc:docMk/>
            <pc:sldMk cId="405441314" sldId="276"/>
            <ac:spMk id="6" creationId="{CDDA8AE9-0440-ED49-9E21-3DF36F43F05C}"/>
          </ac:spMkLst>
        </pc:spChg>
        <pc:spChg chg="add del mod">
          <ac:chgData name="Laura Sobrado" userId="3cf73e4b-540d-44d9-8acf-004bf3789710" providerId="ADAL" clId="{A5F46493-ECBD-E14D-B4DD-895F421CCBC5}" dt="2019-05-24T19:14:46.318" v="8161" actId="478"/>
          <ac:spMkLst>
            <pc:docMk/>
            <pc:sldMk cId="405441314" sldId="276"/>
            <ac:spMk id="7" creationId="{EDFFD295-6563-5346-8353-95D566B5A726}"/>
          </ac:spMkLst>
        </pc:spChg>
        <pc:spChg chg="add mod">
          <ac:chgData name="Laura Sobrado" userId="3cf73e4b-540d-44d9-8acf-004bf3789710" providerId="ADAL" clId="{A5F46493-ECBD-E14D-B4DD-895F421CCBC5}" dt="2019-05-24T19:15:02.172" v="8166" actId="1076"/>
          <ac:spMkLst>
            <pc:docMk/>
            <pc:sldMk cId="405441314" sldId="276"/>
            <ac:spMk id="8" creationId="{5A3132A9-F3E1-C74D-93ED-C67464990FE4}"/>
          </ac:spMkLst>
        </pc:spChg>
        <pc:spChg chg="add del">
          <ac:chgData name="Laura Sobrado" userId="3cf73e4b-540d-44d9-8acf-004bf3789710" providerId="ADAL" clId="{A5F46493-ECBD-E14D-B4DD-895F421CCBC5}" dt="2019-05-24T19:17:29.241" v="8183" actId="478"/>
          <ac:spMkLst>
            <pc:docMk/>
            <pc:sldMk cId="405441314" sldId="276"/>
            <ac:spMk id="10" creationId="{EA26073B-FF39-F944-A9CF-ABC5B117D468}"/>
          </ac:spMkLst>
        </pc:spChg>
        <pc:picChg chg="del">
          <ac:chgData name="Laura Sobrado" userId="3cf73e4b-540d-44d9-8acf-004bf3789710" providerId="ADAL" clId="{A5F46493-ECBD-E14D-B4DD-895F421CCBC5}" dt="2019-06-06T15:09:15.311" v="8843" actId="478"/>
          <ac:picMkLst>
            <pc:docMk/>
            <pc:sldMk cId="405441314" sldId="276"/>
            <ac:picMk id="4" creationId="{840B0649-51E8-1249-BACB-EFF838A8E767}"/>
          </ac:picMkLst>
        </pc:picChg>
        <pc:picChg chg="add">
          <ac:chgData name="Laura Sobrado" userId="3cf73e4b-540d-44d9-8acf-004bf3789710" providerId="ADAL" clId="{A5F46493-ECBD-E14D-B4DD-895F421CCBC5}" dt="2019-06-06T15:09:15.671" v="8844"/>
          <ac:picMkLst>
            <pc:docMk/>
            <pc:sldMk cId="405441314" sldId="276"/>
            <ac:picMk id="7" creationId="{0769D71F-7203-9F41-9D07-AE9FDA11DC6C}"/>
          </ac:picMkLst>
        </pc:picChg>
        <pc:picChg chg="add del mod">
          <ac:chgData name="Laura Sobrado" userId="3cf73e4b-540d-44d9-8acf-004bf3789710" providerId="ADAL" clId="{A5F46493-ECBD-E14D-B4DD-895F421CCBC5}" dt="2019-06-18T19:04:21.280" v="9458" actId="478"/>
          <ac:picMkLst>
            <pc:docMk/>
            <pc:sldMk cId="405441314" sldId="276"/>
            <ac:picMk id="9" creationId="{57B11E98-BDAC-774F-BB71-3639E6115966}"/>
          </ac:picMkLst>
        </pc:picChg>
        <pc:picChg chg="add">
          <ac:chgData name="Laura Sobrado" userId="3cf73e4b-540d-44d9-8acf-004bf3789710" providerId="ADAL" clId="{A5F46493-ECBD-E14D-B4DD-895F421CCBC5}" dt="2019-06-18T19:04:21.982" v="9459"/>
          <ac:picMkLst>
            <pc:docMk/>
            <pc:sldMk cId="405441314" sldId="276"/>
            <ac:picMk id="10" creationId="{6DCB2BD4-8AD4-DF4F-8281-775B7D42A82E}"/>
          </ac:picMkLst>
        </pc:picChg>
      </pc:sldChg>
      <pc:sldChg chg="addSp delSp modSp add ord setBg modAnim modNotesTx">
        <pc:chgData name="Laura Sobrado" userId="3cf73e4b-540d-44d9-8acf-004bf3789710" providerId="ADAL" clId="{A5F46493-ECBD-E14D-B4DD-895F421CCBC5}" dt="2019-06-20T17:57:33.184" v="9530"/>
        <pc:sldMkLst>
          <pc:docMk/>
          <pc:sldMk cId="4228308197" sldId="277"/>
        </pc:sldMkLst>
        <pc:spChg chg="del">
          <ac:chgData name="Laura Sobrado" userId="3cf73e4b-540d-44d9-8acf-004bf3789710" providerId="ADAL" clId="{A5F46493-ECBD-E14D-B4DD-895F421CCBC5}" dt="2019-05-24T13:03:48.846" v="5695" actId="478"/>
          <ac:spMkLst>
            <pc:docMk/>
            <pc:sldMk cId="4228308197" sldId="277"/>
            <ac:spMk id="2" creationId="{FDD8921F-BDA9-704D-A215-14DF958C78C5}"/>
          </ac:spMkLst>
        </pc:spChg>
        <pc:spChg chg="del">
          <ac:chgData name="Laura Sobrado" userId="3cf73e4b-540d-44d9-8acf-004bf3789710" providerId="ADAL" clId="{A5F46493-ECBD-E14D-B4DD-895F421CCBC5}" dt="2019-05-24T13:03:48.846" v="5695" actId="478"/>
          <ac:spMkLst>
            <pc:docMk/>
            <pc:sldMk cId="4228308197" sldId="277"/>
            <ac:spMk id="3" creationId="{29F5DD44-2505-BA44-9A23-074A082135A5}"/>
          </ac:spMkLst>
        </pc:spChg>
        <pc:spChg chg="add mod">
          <ac:chgData name="Laura Sobrado" userId="3cf73e4b-540d-44d9-8acf-004bf3789710" providerId="ADAL" clId="{A5F46493-ECBD-E14D-B4DD-895F421CCBC5}" dt="2019-05-24T19:40:38.144" v="8405" actId="1076"/>
          <ac:spMkLst>
            <pc:docMk/>
            <pc:sldMk cId="4228308197" sldId="277"/>
            <ac:spMk id="4" creationId="{E1EBDD5D-8E60-1F44-8636-F2EDD2266EE1}"/>
          </ac:spMkLst>
        </pc:spChg>
        <pc:spChg chg="add del mod">
          <ac:chgData name="Laura Sobrado" userId="3cf73e4b-540d-44d9-8acf-004bf3789710" providerId="ADAL" clId="{A5F46493-ECBD-E14D-B4DD-895F421CCBC5}" dt="2019-05-24T19:40:10.809" v="8400" actId="478"/>
          <ac:spMkLst>
            <pc:docMk/>
            <pc:sldMk cId="4228308197" sldId="277"/>
            <ac:spMk id="11" creationId="{D861B2C0-DB73-A642-A665-CCB773D0CC91}"/>
          </ac:spMkLst>
        </pc:spChg>
        <pc:picChg chg="add del mod">
          <ac:chgData name="Laura Sobrado" userId="3cf73e4b-540d-44d9-8acf-004bf3789710" providerId="ADAL" clId="{A5F46493-ECBD-E14D-B4DD-895F421CCBC5}" dt="2019-05-24T19:35:37.213" v="8384" actId="478"/>
          <ac:picMkLst>
            <pc:docMk/>
            <pc:sldMk cId="4228308197" sldId="277"/>
            <ac:picMk id="6" creationId="{E7CCBE1F-5879-A14D-83D3-112528A330AB}"/>
          </ac:picMkLst>
        </pc:picChg>
        <pc:picChg chg="add del mod">
          <ac:chgData name="Laura Sobrado" userId="3cf73e4b-540d-44d9-8acf-004bf3789710" providerId="ADAL" clId="{A5F46493-ECBD-E14D-B4DD-895F421CCBC5}" dt="2019-05-24T19:35:37.213" v="8384" actId="478"/>
          <ac:picMkLst>
            <pc:docMk/>
            <pc:sldMk cId="4228308197" sldId="277"/>
            <ac:picMk id="8" creationId="{00A4E2DA-15D4-E340-9F52-495B0C61BA36}"/>
          </ac:picMkLst>
        </pc:picChg>
        <pc:picChg chg="add del mod">
          <ac:chgData name="Laura Sobrado" userId="3cf73e4b-540d-44d9-8acf-004bf3789710" providerId="ADAL" clId="{A5F46493-ECBD-E14D-B4DD-895F421CCBC5}" dt="2019-05-24T19:35:37.213" v="8384" actId="478"/>
          <ac:picMkLst>
            <pc:docMk/>
            <pc:sldMk cId="4228308197" sldId="277"/>
            <ac:picMk id="10" creationId="{AD79D147-2F25-AC42-9E63-DC707E321B09}"/>
          </ac:picMkLst>
        </pc:picChg>
      </pc:sldChg>
      <pc:sldChg chg="addSp delSp modSp add ord delAnim modAnim modNotesTx">
        <pc:chgData name="Laura Sobrado" userId="3cf73e4b-540d-44d9-8acf-004bf3789710" providerId="ADAL" clId="{A5F46493-ECBD-E14D-B4DD-895F421CCBC5}" dt="2019-06-26T14:27:30.593" v="9666"/>
        <pc:sldMkLst>
          <pc:docMk/>
          <pc:sldMk cId="551951800" sldId="278"/>
        </pc:sldMkLst>
        <pc:spChg chg="del mod">
          <ac:chgData name="Laura Sobrado" userId="3cf73e4b-540d-44d9-8acf-004bf3789710" providerId="ADAL" clId="{A5F46493-ECBD-E14D-B4DD-895F421CCBC5}" dt="2019-05-30T15:06:07.748" v="8587" actId="478"/>
          <ac:spMkLst>
            <pc:docMk/>
            <pc:sldMk cId="551951800" sldId="278"/>
            <ac:spMk id="3" creationId="{7A8834B2-5B9F-F84B-8995-391B305B0DCB}"/>
          </ac:spMkLst>
        </pc:spChg>
        <pc:spChg chg="del mod">
          <ac:chgData name="Laura Sobrado" userId="3cf73e4b-540d-44d9-8acf-004bf3789710" providerId="ADAL" clId="{A5F46493-ECBD-E14D-B4DD-895F421CCBC5}" dt="2019-05-24T19:17:50.208" v="8186" actId="478"/>
          <ac:spMkLst>
            <pc:docMk/>
            <pc:sldMk cId="551951800" sldId="278"/>
            <ac:spMk id="5" creationId="{417BD040-DD4A-184B-83D9-1C9B000C0367}"/>
          </ac:spMkLst>
        </pc:spChg>
        <pc:spChg chg="mod">
          <ac:chgData name="Laura Sobrado" userId="3cf73e4b-540d-44d9-8acf-004bf3789710" providerId="ADAL" clId="{A5F46493-ECBD-E14D-B4DD-895F421CCBC5}" dt="2019-05-24T19:33:06.259" v="8362" actId="207"/>
          <ac:spMkLst>
            <pc:docMk/>
            <pc:sldMk cId="551951800" sldId="278"/>
            <ac:spMk id="8" creationId="{5A3132A9-F3E1-C74D-93ED-C67464990FE4}"/>
          </ac:spMkLst>
        </pc:spChg>
        <pc:spChg chg="add mod">
          <ac:chgData name="Laura Sobrado" userId="3cf73e4b-540d-44d9-8acf-004bf3789710" providerId="ADAL" clId="{A5F46493-ECBD-E14D-B4DD-895F421CCBC5}" dt="2019-05-30T15:05:42.927" v="8580" actId="1038"/>
          <ac:spMkLst>
            <pc:docMk/>
            <pc:sldMk cId="551951800" sldId="278"/>
            <ac:spMk id="10" creationId="{631587EE-FB46-D744-98E7-01742A0D4D3C}"/>
          </ac:spMkLst>
        </pc:spChg>
        <pc:spChg chg="add del mod">
          <ac:chgData name="Laura Sobrado" userId="3cf73e4b-540d-44d9-8acf-004bf3789710" providerId="ADAL" clId="{A5F46493-ECBD-E14D-B4DD-895F421CCBC5}" dt="2019-05-30T15:04:19.029" v="8539" actId="478"/>
          <ac:spMkLst>
            <pc:docMk/>
            <pc:sldMk cId="551951800" sldId="278"/>
            <ac:spMk id="12" creationId="{7E9C3C96-A2A9-E947-8CF4-54976AAF2E4C}"/>
          </ac:spMkLst>
        </pc:spChg>
        <pc:spChg chg="add mod">
          <ac:chgData name="Laura Sobrado" userId="3cf73e4b-540d-44d9-8acf-004bf3789710" providerId="ADAL" clId="{A5F46493-ECBD-E14D-B4DD-895F421CCBC5}" dt="2019-05-30T15:05:36.694" v="8576" actId="1038"/>
          <ac:spMkLst>
            <pc:docMk/>
            <pc:sldMk cId="551951800" sldId="278"/>
            <ac:spMk id="13" creationId="{F51E04B3-0371-B043-938E-CE97515E7F95}"/>
          </ac:spMkLst>
        </pc:spChg>
        <pc:spChg chg="add mod">
          <ac:chgData name="Laura Sobrado" userId="3cf73e4b-540d-44d9-8acf-004bf3789710" providerId="ADAL" clId="{A5F46493-ECBD-E14D-B4DD-895F421CCBC5}" dt="2019-05-30T15:06:01.536" v="8586" actId="1076"/>
          <ac:spMkLst>
            <pc:docMk/>
            <pc:sldMk cId="551951800" sldId="278"/>
            <ac:spMk id="14" creationId="{6C2584C8-B0D0-2C48-B48D-B36B8303A229}"/>
          </ac:spMkLst>
        </pc:spChg>
        <pc:picChg chg="del">
          <ac:chgData name="Laura Sobrado" userId="3cf73e4b-540d-44d9-8acf-004bf3789710" providerId="ADAL" clId="{A5F46493-ECBD-E14D-B4DD-895F421CCBC5}" dt="2019-05-24T19:19:28.260" v="8207" actId="478"/>
          <ac:picMkLst>
            <pc:docMk/>
            <pc:sldMk cId="551951800" sldId="278"/>
            <ac:picMk id="4" creationId="{840B0649-51E8-1249-BACB-EFF838A8E767}"/>
          </ac:picMkLst>
        </pc:picChg>
        <pc:picChg chg="add del mod">
          <ac:chgData name="Laura Sobrado" userId="3cf73e4b-540d-44d9-8acf-004bf3789710" providerId="ADAL" clId="{A5F46493-ECBD-E14D-B4DD-895F421CCBC5}" dt="2019-05-24T19:24:05.993" v="8214" actId="478"/>
          <ac:picMkLst>
            <pc:docMk/>
            <pc:sldMk cId="551951800" sldId="278"/>
            <ac:picMk id="6" creationId="{A01AB984-D80C-B24F-BD9A-3D12DEB7AEC6}"/>
          </ac:picMkLst>
        </pc:picChg>
        <pc:picChg chg="mod">
          <ac:chgData name="Laura Sobrado" userId="3cf73e4b-540d-44d9-8acf-004bf3789710" providerId="ADAL" clId="{A5F46493-ECBD-E14D-B4DD-895F421CCBC5}" dt="2019-06-20T17:51:44.904" v="9525" actId="14826"/>
          <ac:picMkLst>
            <pc:docMk/>
            <pc:sldMk cId="551951800" sldId="278"/>
            <ac:picMk id="7" creationId="{4F3FE9CE-7FD8-734C-BB42-A5F6399BCEA4}"/>
          </ac:picMkLst>
        </pc:picChg>
        <pc:picChg chg="add del">
          <ac:chgData name="Laura Sobrado" userId="3cf73e4b-540d-44d9-8acf-004bf3789710" providerId="ADAL" clId="{A5F46493-ECBD-E14D-B4DD-895F421CCBC5}" dt="2019-05-24T19:20:59.797" v="8209" actId="478"/>
          <ac:picMkLst>
            <pc:docMk/>
            <pc:sldMk cId="551951800" sldId="278"/>
            <ac:picMk id="7" creationId="{65E476EE-752A-264E-A427-794D4727A5FA}"/>
          </ac:picMkLst>
        </pc:picChg>
        <pc:picChg chg="del mod">
          <ac:chgData name="Laura Sobrado" userId="3cf73e4b-540d-44d9-8acf-004bf3789710" providerId="ADAL" clId="{A5F46493-ECBD-E14D-B4DD-895F421CCBC5}" dt="2019-06-18T19:04:25.432" v="9461" actId="478"/>
          <ac:picMkLst>
            <pc:docMk/>
            <pc:sldMk cId="551951800" sldId="278"/>
            <ac:picMk id="9" creationId="{57B11E98-BDAC-774F-BB71-3639E6115966}"/>
          </ac:picMkLst>
        </pc:picChg>
        <pc:picChg chg="add mod">
          <ac:chgData name="Laura Sobrado" userId="3cf73e4b-540d-44d9-8acf-004bf3789710" providerId="ADAL" clId="{A5F46493-ECBD-E14D-B4DD-895F421CCBC5}" dt="2019-06-20T17:53:44.914" v="9526" actId="14826"/>
          <ac:picMkLst>
            <pc:docMk/>
            <pc:sldMk cId="551951800" sldId="278"/>
            <ac:picMk id="11" creationId="{242A0EBB-8B19-DF48-9988-6D2B948DDF36}"/>
          </ac:picMkLst>
        </pc:picChg>
        <pc:picChg chg="add mod">
          <ac:chgData name="Laura Sobrado" userId="3cf73e4b-540d-44d9-8acf-004bf3789710" providerId="ADAL" clId="{A5F46493-ECBD-E14D-B4DD-895F421CCBC5}" dt="2019-05-24T19:25:50.847" v="8354" actId="1076"/>
          <ac:picMkLst>
            <pc:docMk/>
            <pc:sldMk cId="551951800" sldId="278"/>
            <ac:picMk id="12" creationId="{5A9D5EA4-9F4B-5C4E-98D2-B454ADF3246A}"/>
          </ac:picMkLst>
        </pc:picChg>
        <pc:picChg chg="add">
          <ac:chgData name="Laura Sobrado" userId="3cf73e4b-540d-44d9-8acf-004bf3789710" providerId="ADAL" clId="{A5F46493-ECBD-E14D-B4DD-895F421CCBC5}" dt="2019-06-18T19:04:26.142" v="9462"/>
          <ac:picMkLst>
            <pc:docMk/>
            <pc:sldMk cId="551951800" sldId="278"/>
            <ac:picMk id="12" creationId="{C616B180-480B-E04A-8292-D260BFB562BA}"/>
          </ac:picMkLst>
        </pc:picChg>
      </pc:sldChg>
      <pc:sldMasterChg chg="addSldLayout delSldLayout modSldLayout">
        <pc:chgData name="Laura Sobrado" userId="3cf73e4b-540d-44d9-8acf-004bf3789710" providerId="ADAL" clId="{A5F46493-ECBD-E14D-B4DD-895F421CCBC5}" dt="2019-06-18T18:37:20.806" v="8999" actId="478"/>
        <pc:sldMasterMkLst>
          <pc:docMk/>
          <pc:sldMasterMk cId="2644997977" sldId="2147483660"/>
        </pc:sldMasterMkLst>
        <pc:sldLayoutChg chg="addSp delSp modSp setBg">
          <pc:chgData name="Laura Sobrado" userId="3cf73e4b-540d-44d9-8acf-004bf3789710" providerId="ADAL" clId="{A5F46493-ECBD-E14D-B4DD-895F421CCBC5}" dt="2019-06-18T18:25:21.592" v="8961"/>
          <pc:sldLayoutMkLst>
            <pc:docMk/>
            <pc:sldMasterMk cId="2644997977" sldId="2147483660"/>
            <pc:sldLayoutMk cId="4033851739" sldId="2147483661"/>
          </pc:sldLayoutMkLst>
          <pc:spChg chg="mod">
            <ac:chgData name="Laura Sobrado" userId="3cf73e4b-540d-44d9-8acf-004bf3789710" providerId="ADAL" clId="{A5F46493-ECBD-E14D-B4DD-895F421CCBC5}" dt="2019-05-24T18:05:37.961" v="7303" actId="255"/>
            <ac:spMkLst>
              <pc:docMk/>
              <pc:sldMasterMk cId="2644997977" sldId="2147483660"/>
              <pc:sldLayoutMk cId="4033851739" sldId="2147483661"/>
              <ac:spMk id="2" creationId="{00000000-0000-0000-0000-000000000000}"/>
            </ac:spMkLst>
          </pc:spChg>
          <pc:picChg chg="add del mod">
            <ac:chgData name="Laura Sobrado" userId="3cf73e4b-540d-44d9-8acf-004bf3789710" providerId="ADAL" clId="{A5F46493-ECBD-E14D-B4DD-895F421CCBC5}" dt="2019-05-22T15:18:12.883" v="275" actId="478"/>
            <ac:picMkLst>
              <pc:docMk/>
              <pc:sldMasterMk cId="2644997977" sldId="2147483660"/>
              <pc:sldLayoutMk cId="4033851739" sldId="2147483661"/>
              <ac:picMk id="3" creationId="{F253ADF2-13A9-7F4C-BBF9-93B33FADC766}"/>
            </ac:picMkLst>
          </pc:picChg>
          <pc:picChg chg="del">
            <ac:chgData name="Laura Sobrado" userId="3cf73e4b-540d-44d9-8acf-004bf3789710" providerId="ADAL" clId="{A5F46493-ECBD-E14D-B4DD-895F421CCBC5}" dt="2019-05-22T14:38:41.408" v="50" actId="478"/>
            <ac:picMkLst>
              <pc:docMk/>
              <pc:sldMasterMk cId="2644997977" sldId="2147483660"/>
              <pc:sldLayoutMk cId="4033851739" sldId="2147483661"/>
              <ac:picMk id="7" creationId="{FDD6AB4E-CE34-E742-9A3C-8ACC035AF9A7}"/>
            </ac:picMkLst>
          </pc:picChg>
          <pc:picChg chg="add del">
            <ac:chgData name="Laura Sobrado" userId="3cf73e4b-540d-44d9-8acf-004bf3789710" providerId="ADAL" clId="{A5F46493-ECBD-E14D-B4DD-895F421CCBC5}" dt="2019-06-18T18:25:21.016" v="8960" actId="478"/>
            <ac:picMkLst>
              <pc:docMk/>
              <pc:sldMasterMk cId="2644997977" sldId="2147483660"/>
              <pc:sldLayoutMk cId="4033851739" sldId="2147483661"/>
              <ac:picMk id="11" creationId="{EFFF36EE-8B6E-5048-9BE6-911D630C75BB}"/>
            </ac:picMkLst>
          </pc:picChg>
          <pc:picChg chg="add">
            <ac:chgData name="Laura Sobrado" userId="3cf73e4b-540d-44d9-8acf-004bf3789710" providerId="ADAL" clId="{A5F46493-ECBD-E14D-B4DD-895F421CCBC5}" dt="2019-06-18T18:25:21.592" v="8961"/>
            <ac:picMkLst>
              <pc:docMk/>
              <pc:sldMasterMk cId="2644997977" sldId="2147483660"/>
              <pc:sldLayoutMk cId="4033851739" sldId="2147483661"/>
              <ac:picMk id="12" creationId="{A3188BD7-B9FD-BE45-8DEF-EEEE7755FFBA}"/>
            </ac:picMkLst>
          </pc:picChg>
          <pc:picChg chg="add">
            <ac:chgData name="Laura Sobrado" userId="3cf73e4b-540d-44d9-8acf-004bf3789710" providerId="ADAL" clId="{A5F46493-ECBD-E14D-B4DD-895F421CCBC5}" dt="2019-06-18T18:25:21.592" v="8961"/>
            <ac:picMkLst>
              <pc:docMk/>
              <pc:sldMasterMk cId="2644997977" sldId="2147483660"/>
              <pc:sldLayoutMk cId="4033851739" sldId="2147483661"/>
              <ac:picMk id="13" creationId="{4A32D39E-CDBA-E545-8133-7795561FE287}"/>
            </ac:picMkLst>
          </pc:picChg>
          <pc:picChg chg="del mod">
            <ac:chgData name="Laura Sobrado" userId="3cf73e4b-540d-44d9-8acf-004bf3789710" providerId="ADAL" clId="{A5F46493-ECBD-E14D-B4DD-895F421CCBC5}" dt="2019-05-22T14:38:20.134" v="41" actId="478"/>
            <ac:picMkLst>
              <pc:docMk/>
              <pc:sldMasterMk cId="2644997977" sldId="2147483660"/>
              <pc:sldLayoutMk cId="4033851739" sldId="2147483661"/>
              <ac:picMk id="13" creationId="{F114BC27-E572-5E49-8ACF-82A94C2F703C}"/>
            </ac:picMkLst>
          </pc:picChg>
          <pc:picChg chg="add">
            <ac:chgData name="Laura Sobrado" userId="3cf73e4b-540d-44d9-8acf-004bf3789710" providerId="ADAL" clId="{A5F46493-ECBD-E14D-B4DD-895F421CCBC5}" dt="2019-06-18T18:25:21.592" v="8961"/>
            <ac:picMkLst>
              <pc:docMk/>
              <pc:sldMasterMk cId="2644997977" sldId="2147483660"/>
              <pc:sldLayoutMk cId="4033851739" sldId="2147483661"/>
              <ac:picMk id="14" creationId="{9DE8FFFF-A4C1-8B40-8AB4-E51CC6E0B090}"/>
            </ac:picMkLst>
          </pc:picChg>
          <pc:picChg chg="del mod">
            <ac:chgData name="Laura Sobrado" userId="3cf73e4b-540d-44d9-8acf-004bf3789710" providerId="ADAL" clId="{A5F46493-ECBD-E14D-B4DD-895F421CCBC5}" dt="2019-05-22T14:38:19.615" v="39" actId="478"/>
            <ac:picMkLst>
              <pc:docMk/>
              <pc:sldMasterMk cId="2644997977" sldId="2147483660"/>
              <pc:sldLayoutMk cId="4033851739" sldId="2147483661"/>
              <ac:picMk id="14" creationId="{A95212F5-3AFB-D142-8FE5-783E2B25800E}"/>
            </ac:picMkLst>
          </pc:picChg>
          <pc:picChg chg="del mod">
            <ac:chgData name="Laura Sobrado" userId="3cf73e4b-540d-44d9-8acf-004bf3789710" providerId="ADAL" clId="{A5F46493-ECBD-E14D-B4DD-895F421CCBC5}" dt="2019-05-22T14:38:20.687" v="43" actId="478"/>
            <ac:picMkLst>
              <pc:docMk/>
              <pc:sldMasterMk cId="2644997977" sldId="2147483660"/>
              <pc:sldLayoutMk cId="4033851739" sldId="2147483661"/>
              <ac:picMk id="15" creationId="{18719017-6B07-8D40-9F90-F89EB67B1537}"/>
            </ac:picMkLst>
          </pc:picChg>
          <pc:picChg chg="add">
            <ac:chgData name="Laura Sobrado" userId="3cf73e4b-540d-44d9-8acf-004bf3789710" providerId="ADAL" clId="{A5F46493-ECBD-E14D-B4DD-895F421CCBC5}" dt="2019-06-18T18:25:21.592" v="8961"/>
            <ac:picMkLst>
              <pc:docMk/>
              <pc:sldMasterMk cId="2644997977" sldId="2147483660"/>
              <pc:sldLayoutMk cId="4033851739" sldId="2147483661"/>
              <ac:picMk id="15" creationId="{57371B26-50B1-6043-B549-DD690F032817}"/>
            </ac:picMkLst>
          </pc:picChg>
          <pc:picChg chg="del">
            <ac:chgData name="Laura Sobrado" userId="3cf73e4b-540d-44d9-8acf-004bf3789710" providerId="ADAL" clId="{A5F46493-ECBD-E14D-B4DD-895F421CCBC5}" dt="2019-05-22T14:38:21.855" v="44" actId="478"/>
            <ac:picMkLst>
              <pc:docMk/>
              <pc:sldMasterMk cId="2644997977" sldId="2147483660"/>
              <pc:sldLayoutMk cId="4033851739" sldId="2147483661"/>
              <ac:picMk id="16" creationId="{B9174DE0-30A5-C342-8420-711B40BAE43E}"/>
            </ac:picMkLst>
          </pc:picChg>
          <pc:picChg chg="del">
            <ac:chgData name="Laura Sobrado" userId="3cf73e4b-540d-44d9-8acf-004bf3789710" providerId="ADAL" clId="{A5F46493-ECBD-E14D-B4DD-895F421CCBC5}" dt="2019-05-22T14:38:25.631" v="47" actId="478"/>
            <ac:picMkLst>
              <pc:docMk/>
              <pc:sldMasterMk cId="2644997977" sldId="2147483660"/>
              <pc:sldLayoutMk cId="4033851739" sldId="2147483661"/>
              <ac:picMk id="17" creationId="{B1E6FEEC-9D86-8143-A396-9FD2C9446C88}"/>
            </ac:picMkLst>
          </pc:picChg>
          <pc:picChg chg="del">
            <ac:chgData name="Laura Sobrado" userId="3cf73e4b-540d-44d9-8acf-004bf3789710" providerId="ADAL" clId="{A5F46493-ECBD-E14D-B4DD-895F421CCBC5}" dt="2019-05-22T14:38:26.135" v="48" actId="478"/>
            <ac:picMkLst>
              <pc:docMk/>
              <pc:sldMasterMk cId="2644997977" sldId="2147483660"/>
              <pc:sldLayoutMk cId="4033851739" sldId="2147483661"/>
              <ac:picMk id="18" creationId="{EE06CD98-DD72-734A-970C-C63536A46054}"/>
            </ac:picMkLst>
          </pc:picChg>
          <pc:picChg chg="del">
            <ac:chgData name="Laura Sobrado" userId="3cf73e4b-540d-44d9-8acf-004bf3789710" providerId="ADAL" clId="{A5F46493-ECBD-E14D-B4DD-895F421CCBC5}" dt="2019-05-22T14:38:24.999" v="46" actId="478"/>
            <ac:picMkLst>
              <pc:docMk/>
              <pc:sldMasterMk cId="2644997977" sldId="2147483660"/>
              <pc:sldLayoutMk cId="4033851739" sldId="2147483661"/>
              <ac:picMk id="19" creationId="{743E8B70-99F0-0140-8E20-8F4D8A7FD079}"/>
            </ac:picMkLst>
          </pc:picChg>
          <pc:picChg chg="del">
            <ac:chgData name="Laura Sobrado" userId="3cf73e4b-540d-44d9-8acf-004bf3789710" providerId="ADAL" clId="{A5F46493-ECBD-E14D-B4DD-895F421CCBC5}" dt="2019-05-22T14:38:26.486" v="49" actId="478"/>
            <ac:picMkLst>
              <pc:docMk/>
              <pc:sldMasterMk cId="2644997977" sldId="2147483660"/>
              <pc:sldLayoutMk cId="4033851739" sldId="2147483661"/>
              <ac:picMk id="20" creationId="{EFAA94C9-22F4-614E-8038-F1AC627B6C23}"/>
            </ac:picMkLst>
          </pc:picChg>
          <pc:picChg chg="del">
            <ac:chgData name="Laura Sobrado" userId="3cf73e4b-540d-44d9-8acf-004bf3789710" providerId="ADAL" clId="{A5F46493-ECBD-E14D-B4DD-895F421CCBC5}" dt="2019-05-22T14:45:51.753" v="101" actId="478"/>
            <ac:picMkLst>
              <pc:docMk/>
              <pc:sldMasterMk cId="2644997977" sldId="2147483660"/>
              <pc:sldLayoutMk cId="4033851739" sldId="2147483661"/>
              <ac:picMk id="21" creationId="{9BC0D3EA-943F-A746-8ED4-29CBEA3E81B9}"/>
            </ac:picMkLst>
          </pc:picChg>
          <pc:picChg chg="add">
            <ac:chgData name="Laura Sobrado" userId="3cf73e4b-540d-44d9-8acf-004bf3789710" providerId="ADAL" clId="{A5F46493-ECBD-E14D-B4DD-895F421CCBC5}" dt="2019-05-22T14:45:52.359" v="102"/>
            <ac:picMkLst>
              <pc:docMk/>
              <pc:sldMasterMk cId="2644997977" sldId="2147483660"/>
              <pc:sldLayoutMk cId="4033851739" sldId="2147483661"/>
              <ac:picMk id="22" creationId="{3F6D381A-C79C-5E4D-A947-1435201F835E}"/>
            </ac:picMkLst>
          </pc:picChg>
          <pc:picChg chg="add del mod">
            <ac:chgData name="Laura Sobrado" userId="3cf73e4b-540d-44d9-8acf-004bf3789710" providerId="ADAL" clId="{A5F46493-ECBD-E14D-B4DD-895F421CCBC5}" dt="2019-05-22T15:48:46.800" v="334" actId="478"/>
            <ac:picMkLst>
              <pc:docMk/>
              <pc:sldMasterMk cId="2644997977" sldId="2147483660"/>
              <pc:sldLayoutMk cId="4033851739" sldId="2147483661"/>
              <ac:picMk id="23" creationId="{8250D585-3D2A-F44B-929A-981E3DA0D6B6}"/>
            </ac:picMkLst>
          </pc:picChg>
          <pc:picChg chg="add del mod">
            <ac:chgData name="Laura Sobrado" userId="3cf73e4b-540d-44d9-8acf-004bf3789710" providerId="ADAL" clId="{A5F46493-ECBD-E14D-B4DD-895F421CCBC5}" dt="2019-06-18T18:25:21.016" v="8960" actId="478"/>
            <ac:picMkLst>
              <pc:docMk/>
              <pc:sldMasterMk cId="2644997977" sldId="2147483660"/>
              <pc:sldLayoutMk cId="4033851739" sldId="2147483661"/>
              <ac:picMk id="24" creationId="{C31D0076-DD53-5E41-887B-A6820D6A03C4}"/>
            </ac:picMkLst>
          </pc:picChg>
          <pc:picChg chg="add del mod">
            <ac:chgData name="Laura Sobrado" userId="3cf73e4b-540d-44d9-8acf-004bf3789710" providerId="ADAL" clId="{A5F46493-ECBD-E14D-B4DD-895F421CCBC5}" dt="2019-06-18T18:25:21.016" v="8960" actId="478"/>
            <ac:picMkLst>
              <pc:docMk/>
              <pc:sldMasterMk cId="2644997977" sldId="2147483660"/>
              <pc:sldLayoutMk cId="4033851739" sldId="2147483661"/>
              <ac:picMk id="25" creationId="{9D8326C9-C6F5-4045-89CA-8BDCF453B648}"/>
            </ac:picMkLst>
          </pc:picChg>
          <pc:picChg chg="add del mod">
            <ac:chgData name="Laura Sobrado" userId="3cf73e4b-540d-44d9-8acf-004bf3789710" providerId="ADAL" clId="{A5F46493-ECBD-E14D-B4DD-895F421CCBC5}" dt="2019-05-22T15:14:49.857" v="187" actId="478"/>
            <ac:picMkLst>
              <pc:docMk/>
              <pc:sldMasterMk cId="2644997977" sldId="2147483660"/>
              <pc:sldLayoutMk cId="4033851739" sldId="2147483661"/>
              <ac:picMk id="26" creationId="{07326AC1-94E1-9246-959D-6E22334B85F2}"/>
            </ac:picMkLst>
          </pc:picChg>
          <pc:picChg chg="add mod">
            <ac:chgData name="Laura Sobrado" userId="3cf73e4b-540d-44d9-8acf-004bf3789710" providerId="ADAL" clId="{A5F46493-ECBD-E14D-B4DD-895F421CCBC5}" dt="2019-05-22T15:12:38.249" v="176" actId="571"/>
            <ac:picMkLst>
              <pc:docMk/>
              <pc:sldMasterMk cId="2644997977" sldId="2147483660"/>
              <pc:sldLayoutMk cId="4033851739" sldId="2147483661"/>
              <ac:picMk id="27" creationId="{2DF2864A-AA21-744F-AB95-3B7E6D0E3C3D}"/>
            </ac:picMkLst>
          </pc:picChg>
          <pc:picChg chg="add mod">
            <ac:chgData name="Laura Sobrado" userId="3cf73e4b-540d-44d9-8acf-004bf3789710" providerId="ADAL" clId="{A5F46493-ECBD-E14D-B4DD-895F421CCBC5}" dt="2019-05-22T15:12:59.046" v="182" actId="571"/>
            <ac:picMkLst>
              <pc:docMk/>
              <pc:sldMasterMk cId="2644997977" sldId="2147483660"/>
              <pc:sldLayoutMk cId="4033851739" sldId="2147483661"/>
              <ac:picMk id="28" creationId="{2914C9C7-6961-0D4F-A6B6-E2589DD21305}"/>
            </ac:picMkLst>
          </pc:picChg>
          <pc:picChg chg="add del">
            <ac:chgData name="Laura Sobrado" userId="3cf73e4b-540d-44d9-8acf-004bf3789710" providerId="ADAL" clId="{A5F46493-ECBD-E14D-B4DD-895F421CCBC5}" dt="2019-06-18T18:25:21.016" v="8960" actId="478"/>
            <ac:picMkLst>
              <pc:docMk/>
              <pc:sldMasterMk cId="2644997977" sldId="2147483660"/>
              <pc:sldLayoutMk cId="4033851739" sldId="2147483661"/>
              <ac:picMk id="29" creationId="{14983688-1989-7949-939E-41CA12ABAF69}"/>
            </ac:picMkLst>
          </pc:picChg>
          <pc:picChg chg="add del">
            <ac:chgData name="Laura Sobrado" userId="3cf73e4b-540d-44d9-8acf-004bf3789710" providerId="ADAL" clId="{A5F46493-ECBD-E14D-B4DD-895F421CCBC5}" dt="2019-05-23T18:57:33.090" v="2726" actId="478"/>
            <ac:picMkLst>
              <pc:docMk/>
              <pc:sldMasterMk cId="2644997977" sldId="2147483660"/>
              <pc:sldLayoutMk cId="4033851739" sldId="2147483661"/>
              <ac:picMk id="30" creationId="{1DA2AC79-CFCB-8B4F-9532-E9C1F8A28B13}"/>
            </ac:picMkLst>
          </pc:picChg>
        </pc:sldLayoutChg>
        <pc:sldLayoutChg chg="addSp delSp modSp">
          <pc:chgData name="Laura Sobrado" userId="3cf73e4b-540d-44d9-8acf-004bf3789710" providerId="ADAL" clId="{A5F46493-ECBD-E14D-B4DD-895F421CCBC5}" dt="2019-06-18T18:28:37.256" v="8969"/>
          <pc:sldLayoutMkLst>
            <pc:docMk/>
            <pc:sldMasterMk cId="2644997977" sldId="2147483660"/>
            <pc:sldLayoutMk cId="148536311" sldId="2147483672"/>
          </pc:sldLayoutMkLst>
          <pc:spChg chg="mod">
            <ac:chgData name="Laura Sobrado" userId="3cf73e4b-540d-44d9-8acf-004bf3789710" providerId="ADAL" clId="{A5F46493-ECBD-E14D-B4DD-895F421CCBC5}" dt="2019-05-24T18:39:29.833" v="7542" actId="1076"/>
            <ac:spMkLst>
              <pc:docMk/>
              <pc:sldMasterMk cId="2644997977" sldId="2147483660"/>
              <pc:sldLayoutMk cId="148536311" sldId="2147483672"/>
              <ac:spMk id="2" creationId="{00000000-0000-0000-0000-000000000000}"/>
            </ac:spMkLst>
          </pc:spChg>
          <pc:spChg chg="mod">
            <ac:chgData name="Laura Sobrado" userId="3cf73e4b-540d-44d9-8acf-004bf3789710" providerId="ADAL" clId="{A5F46493-ECBD-E14D-B4DD-895F421CCBC5}" dt="2019-05-24T18:39:29.833" v="7542" actId="1076"/>
            <ac:spMkLst>
              <pc:docMk/>
              <pc:sldMasterMk cId="2644997977" sldId="2147483660"/>
              <pc:sldLayoutMk cId="148536311" sldId="2147483672"/>
              <ac:spMk id="3" creationId="{00000000-0000-0000-0000-000000000000}"/>
            </ac:spMkLst>
          </pc:spChg>
          <pc:spChg chg="add del mod">
            <ac:chgData name="Laura Sobrado" userId="3cf73e4b-540d-44d9-8acf-004bf3789710" providerId="ADAL" clId="{A5F46493-ECBD-E14D-B4DD-895F421CCBC5}" dt="2019-05-22T20:06:46.151" v="603" actId="478"/>
            <ac:spMkLst>
              <pc:docMk/>
              <pc:sldMasterMk cId="2644997977" sldId="2147483660"/>
              <pc:sldLayoutMk cId="148536311" sldId="2147483672"/>
              <ac:spMk id="23" creationId="{BD80F74D-92F5-D74B-8699-E837D0B37D32}"/>
            </ac:spMkLst>
          </pc:spChg>
          <pc:picChg chg="add del mod">
            <ac:chgData name="Laura Sobrado" userId="3cf73e4b-540d-44d9-8acf-004bf3789710" providerId="ADAL" clId="{A5F46493-ECBD-E14D-B4DD-895F421CCBC5}" dt="2019-05-22T14:52:06.556" v="113" actId="478"/>
            <ac:picMkLst>
              <pc:docMk/>
              <pc:sldMasterMk cId="2644997977" sldId="2147483660"/>
              <pc:sldLayoutMk cId="148536311" sldId="2147483672"/>
              <ac:picMk id="4" creationId="{6AB92335-CD76-6944-9908-B14DDCEE7FC6}"/>
            </ac:picMkLst>
          </pc:picChg>
          <pc:picChg chg="add del mod">
            <ac:chgData name="Laura Sobrado" userId="3cf73e4b-540d-44d9-8acf-004bf3789710" providerId="ADAL" clId="{A5F46493-ECBD-E14D-B4DD-895F421CCBC5}" dt="2019-05-22T15:47:46.954" v="326" actId="478"/>
            <ac:picMkLst>
              <pc:docMk/>
              <pc:sldMasterMk cId="2644997977" sldId="2147483660"/>
              <pc:sldLayoutMk cId="148536311" sldId="2147483672"/>
              <ac:picMk id="5" creationId="{0FE8D5DD-5C37-8143-907E-AE4A32006392}"/>
            </ac:picMkLst>
          </pc:picChg>
          <pc:picChg chg="add del mod">
            <ac:chgData name="Laura Sobrado" userId="3cf73e4b-540d-44d9-8acf-004bf3789710" providerId="ADAL" clId="{A5F46493-ECBD-E14D-B4DD-895F421CCBC5}" dt="2019-06-18T18:28:34.871" v="8967" actId="478"/>
            <ac:picMkLst>
              <pc:docMk/>
              <pc:sldMasterMk cId="2644997977" sldId="2147483660"/>
              <pc:sldLayoutMk cId="148536311" sldId="2147483672"/>
              <ac:picMk id="6" creationId="{130196FA-FEA3-5D4C-AE73-D6B93E686A5D}"/>
            </ac:picMkLst>
          </pc:picChg>
          <pc:picChg chg="del">
            <ac:chgData name="Laura Sobrado" userId="3cf73e4b-540d-44d9-8acf-004bf3789710" providerId="ADAL" clId="{A5F46493-ECBD-E14D-B4DD-895F421CCBC5}" dt="2019-05-22T14:52:21.732" v="118" actId="478"/>
            <ac:picMkLst>
              <pc:docMk/>
              <pc:sldMasterMk cId="2644997977" sldId="2147483660"/>
              <pc:sldLayoutMk cId="148536311" sldId="2147483672"/>
              <ac:picMk id="7" creationId="{FDD6AB4E-CE34-E742-9A3C-8ACC035AF9A7}"/>
            </ac:picMkLst>
          </pc:picChg>
          <pc:picChg chg="add del mod">
            <ac:chgData name="Laura Sobrado" userId="3cf73e4b-540d-44d9-8acf-004bf3789710" providerId="ADAL" clId="{A5F46493-ECBD-E14D-B4DD-895F421CCBC5}" dt="2019-06-18T18:28:34.278" v="8966" actId="478"/>
            <ac:picMkLst>
              <pc:docMk/>
              <pc:sldMasterMk cId="2644997977" sldId="2147483660"/>
              <pc:sldLayoutMk cId="148536311" sldId="2147483672"/>
              <ac:picMk id="8" creationId="{8668E538-F9AD-1A44-83C8-25AC17F24A99}"/>
            </ac:picMkLst>
          </pc:picChg>
          <pc:picChg chg="add del mod">
            <ac:chgData name="Laura Sobrado" userId="3cf73e4b-540d-44d9-8acf-004bf3789710" providerId="ADAL" clId="{A5F46493-ECBD-E14D-B4DD-895F421CCBC5}" dt="2019-06-18T18:28:36.259" v="8968" actId="478"/>
            <ac:picMkLst>
              <pc:docMk/>
              <pc:sldMasterMk cId="2644997977" sldId="2147483660"/>
              <pc:sldLayoutMk cId="148536311" sldId="2147483672"/>
              <ac:picMk id="12" creationId="{B11436F0-01E2-CF4B-B969-B4FFB84E77AF}"/>
            </ac:picMkLst>
          </pc:picChg>
          <pc:picChg chg="add">
            <ac:chgData name="Laura Sobrado" userId="3cf73e4b-540d-44d9-8acf-004bf3789710" providerId="ADAL" clId="{A5F46493-ECBD-E14D-B4DD-895F421CCBC5}" dt="2019-06-18T18:28:37.256" v="8969"/>
            <ac:picMkLst>
              <pc:docMk/>
              <pc:sldMasterMk cId="2644997977" sldId="2147483660"/>
              <pc:sldLayoutMk cId="148536311" sldId="2147483672"/>
              <ac:picMk id="13" creationId="{D6E70961-3BC8-204A-82BA-E3B632BE73E3}"/>
            </ac:picMkLst>
          </pc:picChg>
          <pc:picChg chg="del mod">
            <ac:chgData name="Laura Sobrado" userId="3cf73e4b-540d-44d9-8acf-004bf3789710" providerId="ADAL" clId="{A5F46493-ECBD-E14D-B4DD-895F421CCBC5}" dt="2019-05-22T14:54:17.383" v="137" actId="478"/>
            <ac:picMkLst>
              <pc:docMk/>
              <pc:sldMasterMk cId="2644997977" sldId="2147483660"/>
              <pc:sldLayoutMk cId="148536311" sldId="2147483672"/>
              <ac:picMk id="13" creationId="{F114BC27-E572-5E49-8ACF-82A94C2F703C}"/>
            </ac:picMkLst>
          </pc:picChg>
          <pc:picChg chg="add">
            <ac:chgData name="Laura Sobrado" userId="3cf73e4b-540d-44d9-8acf-004bf3789710" providerId="ADAL" clId="{A5F46493-ECBD-E14D-B4DD-895F421CCBC5}" dt="2019-06-18T18:28:37.256" v="8969"/>
            <ac:picMkLst>
              <pc:docMk/>
              <pc:sldMasterMk cId="2644997977" sldId="2147483660"/>
              <pc:sldLayoutMk cId="148536311" sldId="2147483672"/>
              <ac:picMk id="14" creationId="{44A5EB06-12F8-A14F-998C-76D79B2E68C3}"/>
            </ac:picMkLst>
          </pc:picChg>
          <pc:picChg chg="del mod">
            <ac:chgData name="Laura Sobrado" userId="3cf73e4b-540d-44d9-8acf-004bf3789710" providerId="ADAL" clId="{A5F46493-ECBD-E14D-B4DD-895F421CCBC5}" dt="2019-05-22T14:54:16.783" v="135" actId="478"/>
            <ac:picMkLst>
              <pc:docMk/>
              <pc:sldMasterMk cId="2644997977" sldId="2147483660"/>
              <pc:sldLayoutMk cId="148536311" sldId="2147483672"/>
              <ac:picMk id="14" creationId="{A95212F5-3AFB-D142-8FE5-783E2B25800E}"/>
            </ac:picMkLst>
          </pc:picChg>
          <pc:picChg chg="del">
            <ac:chgData name="Laura Sobrado" userId="3cf73e4b-540d-44d9-8acf-004bf3789710" providerId="ADAL" clId="{A5F46493-ECBD-E14D-B4DD-895F421CCBC5}" dt="2019-05-22T14:54:19.463" v="139" actId="478"/>
            <ac:picMkLst>
              <pc:docMk/>
              <pc:sldMasterMk cId="2644997977" sldId="2147483660"/>
              <pc:sldLayoutMk cId="148536311" sldId="2147483672"/>
              <ac:picMk id="15" creationId="{18719017-6B07-8D40-9F90-F89EB67B1537}"/>
            </ac:picMkLst>
          </pc:picChg>
          <pc:picChg chg="add">
            <ac:chgData name="Laura Sobrado" userId="3cf73e4b-540d-44d9-8acf-004bf3789710" providerId="ADAL" clId="{A5F46493-ECBD-E14D-B4DD-895F421CCBC5}" dt="2019-06-18T18:28:37.256" v="8969"/>
            <ac:picMkLst>
              <pc:docMk/>
              <pc:sldMasterMk cId="2644997977" sldId="2147483660"/>
              <pc:sldLayoutMk cId="148536311" sldId="2147483672"/>
              <ac:picMk id="15" creationId="{887E6B26-C3D5-4348-8353-C2EE25F577FE}"/>
            </ac:picMkLst>
          </pc:picChg>
          <pc:picChg chg="add">
            <ac:chgData name="Laura Sobrado" userId="3cf73e4b-540d-44d9-8acf-004bf3789710" providerId="ADAL" clId="{A5F46493-ECBD-E14D-B4DD-895F421CCBC5}" dt="2019-06-18T18:28:37.256" v="8969"/>
            <ac:picMkLst>
              <pc:docMk/>
              <pc:sldMasterMk cId="2644997977" sldId="2147483660"/>
              <pc:sldLayoutMk cId="148536311" sldId="2147483672"/>
              <ac:picMk id="16" creationId="{9C2D2D3B-E0E0-3C44-9673-F8CAE499FDC4}"/>
            </ac:picMkLst>
          </pc:picChg>
          <pc:picChg chg="del mod">
            <ac:chgData name="Laura Sobrado" userId="3cf73e4b-540d-44d9-8acf-004bf3789710" providerId="ADAL" clId="{A5F46493-ECBD-E14D-B4DD-895F421CCBC5}" dt="2019-05-22T14:53:43.240" v="125" actId="478"/>
            <ac:picMkLst>
              <pc:docMk/>
              <pc:sldMasterMk cId="2644997977" sldId="2147483660"/>
              <pc:sldLayoutMk cId="148536311" sldId="2147483672"/>
              <ac:picMk id="16" creationId="{B9174DE0-30A5-C342-8420-711B40BAE43E}"/>
            </ac:picMkLst>
          </pc:picChg>
          <pc:picChg chg="del">
            <ac:chgData name="Laura Sobrado" userId="3cf73e4b-540d-44d9-8acf-004bf3789710" providerId="ADAL" clId="{A5F46493-ECBD-E14D-B4DD-895F421CCBC5}" dt="2019-05-22T14:53:44.385" v="127" actId="478"/>
            <ac:picMkLst>
              <pc:docMk/>
              <pc:sldMasterMk cId="2644997977" sldId="2147483660"/>
              <pc:sldLayoutMk cId="148536311" sldId="2147483672"/>
              <ac:picMk id="17" creationId="{B1E6FEEC-9D86-8143-A396-9FD2C9446C88}"/>
            </ac:picMkLst>
          </pc:picChg>
          <pc:picChg chg="del">
            <ac:chgData name="Laura Sobrado" userId="3cf73e4b-540d-44d9-8acf-004bf3789710" providerId="ADAL" clId="{A5F46493-ECBD-E14D-B4DD-895F421CCBC5}" dt="2019-05-22T14:53:46.047" v="129" actId="478"/>
            <ac:picMkLst>
              <pc:docMk/>
              <pc:sldMasterMk cId="2644997977" sldId="2147483660"/>
              <pc:sldLayoutMk cId="148536311" sldId="2147483672"/>
              <ac:picMk id="18" creationId="{EE06CD98-DD72-734A-970C-C63536A46054}"/>
            </ac:picMkLst>
          </pc:picChg>
          <pc:picChg chg="del">
            <ac:chgData name="Laura Sobrado" userId="3cf73e4b-540d-44d9-8acf-004bf3789710" providerId="ADAL" clId="{A5F46493-ECBD-E14D-B4DD-895F421CCBC5}" dt="2019-05-22T14:53:44.217" v="126" actId="478"/>
            <ac:picMkLst>
              <pc:docMk/>
              <pc:sldMasterMk cId="2644997977" sldId="2147483660"/>
              <pc:sldLayoutMk cId="148536311" sldId="2147483672"/>
              <ac:picMk id="19" creationId="{743E8B70-99F0-0140-8E20-8F4D8A7FD079}"/>
            </ac:picMkLst>
          </pc:picChg>
          <pc:picChg chg="del">
            <ac:chgData name="Laura Sobrado" userId="3cf73e4b-540d-44d9-8acf-004bf3789710" providerId="ADAL" clId="{A5F46493-ECBD-E14D-B4DD-895F421CCBC5}" dt="2019-05-22T14:53:45.444" v="128" actId="478"/>
            <ac:picMkLst>
              <pc:docMk/>
              <pc:sldMasterMk cId="2644997977" sldId="2147483660"/>
              <pc:sldLayoutMk cId="148536311" sldId="2147483672"/>
              <ac:picMk id="20" creationId="{EFAA94C9-22F4-614E-8038-F1AC627B6C23}"/>
            </ac:picMkLst>
          </pc:picChg>
          <pc:picChg chg="add del">
            <ac:chgData name="Laura Sobrado" userId="3cf73e4b-540d-44d9-8acf-004bf3789710" providerId="ADAL" clId="{A5F46493-ECBD-E14D-B4DD-895F421CCBC5}" dt="2019-05-22T15:48:44.015" v="332" actId="478"/>
            <ac:picMkLst>
              <pc:docMk/>
              <pc:sldMasterMk cId="2644997977" sldId="2147483660"/>
              <pc:sldLayoutMk cId="148536311" sldId="2147483672"/>
              <ac:picMk id="21" creationId="{9B6D7D54-38A6-794C-8872-F6F0C32D3323}"/>
            </ac:picMkLst>
          </pc:picChg>
          <pc:picChg chg="add del mod">
            <ac:chgData name="Laura Sobrado" userId="3cf73e4b-540d-44d9-8acf-004bf3789710" providerId="ADAL" clId="{A5F46493-ECBD-E14D-B4DD-895F421CCBC5}" dt="2019-06-18T18:28:33.304" v="8965" actId="478"/>
            <ac:picMkLst>
              <pc:docMk/>
              <pc:sldMasterMk cId="2644997977" sldId="2147483660"/>
              <pc:sldLayoutMk cId="148536311" sldId="2147483672"/>
              <ac:picMk id="22" creationId="{0D4A1FE9-B082-F844-B849-745237BD8C6F}"/>
            </ac:picMkLst>
          </pc:picChg>
        </pc:sldLayoutChg>
        <pc:sldLayoutChg chg="addSp delSp modSp add del">
          <pc:chgData name="Laura Sobrado" userId="3cf73e4b-540d-44d9-8acf-004bf3789710" providerId="ADAL" clId="{A5F46493-ECBD-E14D-B4DD-895F421CCBC5}" dt="2019-06-18T18:28:56.592" v="8982"/>
          <pc:sldLayoutMkLst>
            <pc:docMk/>
            <pc:sldMasterMk cId="2644997977" sldId="2147483660"/>
            <pc:sldLayoutMk cId="3702985355" sldId="2147483673"/>
          </pc:sldLayoutMkLst>
          <pc:spChg chg="del">
            <ac:chgData name="Laura Sobrado" userId="3cf73e4b-540d-44d9-8acf-004bf3789710" providerId="ADAL" clId="{A5F46493-ECBD-E14D-B4DD-895F421CCBC5}" dt="2019-05-22T14:56:24.037" v="165" actId="478"/>
            <ac:spMkLst>
              <pc:docMk/>
              <pc:sldMasterMk cId="2644997977" sldId="2147483660"/>
              <pc:sldLayoutMk cId="3702985355" sldId="2147483673"/>
              <ac:spMk id="2" creationId="{00000000-0000-0000-0000-000000000000}"/>
            </ac:spMkLst>
          </pc:spChg>
          <pc:spChg chg="del">
            <ac:chgData name="Laura Sobrado" userId="3cf73e4b-540d-44d9-8acf-004bf3789710" providerId="ADAL" clId="{A5F46493-ECBD-E14D-B4DD-895F421CCBC5}" dt="2019-05-22T14:56:24.037" v="165" actId="478"/>
            <ac:spMkLst>
              <pc:docMk/>
              <pc:sldMasterMk cId="2644997977" sldId="2147483660"/>
              <pc:sldLayoutMk cId="3702985355" sldId="2147483673"/>
              <ac:spMk id="3" creationId="{00000000-0000-0000-0000-000000000000}"/>
            </ac:spMkLst>
          </pc:spChg>
          <pc:spChg chg="add">
            <ac:chgData name="Laura Sobrado" userId="3cf73e4b-540d-44d9-8acf-004bf3789710" providerId="ADAL" clId="{A5F46493-ECBD-E14D-B4DD-895F421CCBC5}" dt="2019-05-24T18:40:11.699" v="7546"/>
            <ac:spMkLst>
              <pc:docMk/>
              <pc:sldMasterMk cId="2644997977" sldId="2147483660"/>
              <pc:sldLayoutMk cId="3702985355" sldId="2147483673"/>
              <ac:spMk id="12" creationId="{25B0AE19-BB93-794F-9A2E-481694EA517D}"/>
            </ac:spMkLst>
          </pc:spChg>
          <pc:spChg chg="add">
            <ac:chgData name="Laura Sobrado" userId="3cf73e4b-540d-44d9-8acf-004bf3789710" providerId="ADAL" clId="{A5F46493-ECBD-E14D-B4DD-895F421CCBC5}" dt="2019-05-24T18:40:11.699" v="7546"/>
            <ac:spMkLst>
              <pc:docMk/>
              <pc:sldMasterMk cId="2644997977" sldId="2147483660"/>
              <pc:sldLayoutMk cId="3702985355" sldId="2147483673"/>
              <ac:spMk id="13" creationId="{F0DE2A0F-E098-284B-B293-79AAAEA8375F}"/>
            </ac:spMkLst>
          </pc:spChg>
          <pc:spChg chg="add del">
            <ac:chgData name="Laura Sobrado" userId="3cf73e4b-540d-44d9-8acf-004bf3789710" providerId="ADAL" clId="{A5F46493-ECBD-E14D-B4DD-895F421CCBC5}" dt="2019-05-24T18:40:09.680" v="7544" actId="478"/>
            <ac:spMkLst>
              <pc:docMk/>
              <pc:sldMasterMk cId="2644997977" sldId="2147483660"/>
              <pc:sldLayoutMk cId="3702985355" sldId="2147483673"/>
              <ac:spMk id="28" creationId="{BDA162C9-F134-CE49-8FC3-9E2562C99926}"/>
            </ac:spMkLst>
          </pc:spChg>
          <pc:spChg chg="add del">
            <ac:chgData name="Laura Sobrado" userId="3cf73e4b-540d-44d9-8acf-004bf3789710" providerId="ADAL" clId="{A5F46493-ECBD-E14D-B4DD-895F421CCBC5}" dt="2019-05-24T18:40:10.621" v="7545" actId="478"/>
            <ac:spMkLst>
              <pc:docMk/>
              <pc:sldMasterMk cId="2644997977" sldId="2147483660"/>
              <pc:sldLayoutMk cId="3702985355" sldId="2147483673"/>
              <ac:spMk id="29" creationId="{B689EDFA-3533-5848-852B-CA2343202432}"/>
            </ac:spMkLst>
          </pc:spChg>
          <pc:picChg chg="del">
            <ac:chgData name="Laura Sobrado" userId="3cf73e4b-540d-44d9-8acf-004bf3789710" providerId="ADAL" clId="{A5F46493-ECBD-E14D-B4DD-895F421CCBC5}" dt="2019-05-22T14:56:06.709" v="154" actId="478"/>
            <ac:picMkLst>
              <pc:docMk/>
              <pc:sldMasterMk cId="2644997977" sldId="2147483660"/>
              <pc:sldLayoutMk cId="3702985355" sldId="2147483673"/>
              <ac:picMk id="7" creationId="{FDD6AB4E-CE34-E742-9A3C-8ACC035AF9A7}"/>
            </ac:picMkLst>
          </pc:picChg>
          <pc:picChg chg="add del">
            <ac:chgData name="Laura Sobrado" userId="3cf73e4b-540d-44d9-8acf-004bf3789710" providerId="ADAL" clId="{A5F46493-ECBD-E14D-B4DD-895F421CCBC5}" dt="2019-06-18T18:28:56.592" v="8982"/>
            <ac:picMkLst>
              <pc:docMk/>
              <pc:sldMasterMk cId="2644997977" sldId="2147483660"/>
              <pc:sldLayoutMk cId="3702985355" sldId="2147483673"/>
              <ac:picMk id="11" creationId="{6ABEF398-81B9-E24A-AB73-6BB8B9303209}"/>
            </ac:picMkLst>
          </pc:picChg>
          <pc:picChg chg="add del">
            <ac:chgData name="Laura Sobrado" userId="3cf73e4b-540d-44d9-8acf-004bf3789710" providerId="ADAL" clId="{A5F46493-ECBD-E14D-B4DD-895F421CCBC5}" dt="2019-05-24T18:40:09.064" v="7543" actId="478"/>
            <ac:picMkLst>
              <pc:docMk/>
              <pc:sldMasterMk cId="2644997977" sldId="2147483660"/>
              <pc:sldLayoutMk cId="3702985355" sldId="2147483673"/>
              <ac:picMk id="11" creationId="{6D0A5B3C-8006-EA40-AA8F-30AA92A5FB4A}"/>
            </ac:picMkLst>
          </pc:picChg>
          <pc:picChg chg="del">
            <ac:chgData name="Laura Sobrado" userId="3cf73e4b-540d-44d9-8acf-004bf3789710" providerId="ADAL" clId="{A5F46493-ECBD-E14D-B4DD-895F421CCBC5}" dt="2019-05-22T14:56:07.934" v="155" actId="478"/>
            <ac:picMkLst>
              <pc:docMk/>
              <pc:sldMasterMk cId="2644997977" sldId="2147483660"/>
              <pc:sldLayoutMk cId="3702985355" sldId="2147483673"/>
              <ac:picMk id="13" creationId="{F114BC27-E572-5E49-8ACF-82A94C2F703C}"/>
            </ac:picMkLst>
          </pc:picChg>
          <pc:picChg chg="del mod">
            <ac:chgData name="Laura Sobrado" userId="3cf73e4b-540d-44d9-8acf-004bf3789710" providerId="ADAL" clId="{A5F46493-ECBD-E14D-B4DD-895F421CCBC5}" dt="2019-05-22T14:56:08.585" v="157" actId="478"/>
            <ac:picMkLst>
              <pc:docMk/>
              <pc:sldMasterMk cId="2644997977" sldId="2147483660"/>
              <pc:sldLayoutMk cId="3702985355" sldId="2147483673"/>
              <ac:picMk id="14" creationId="{A95212F5-3AFB-D142-8FE5-783E2B25800E}"/>
            </ac:picMkLst>
          </pc:picChg>
          <pc:picChg chg="add del">
            <ac:chgData name="Laura Sobrado" userId="3cf73e4b-540d-44d9-8acf-004bf3789710" providerId="ADAL" clId="{A5F46493-ECBD-E14D-B4DD-895F421CCBC5}" dt="2019-06-18T18:28:40.112" v="8970" actId="478"/>
            <ac:picMkLst>
              <pc:docMk/>
              <pc:sldMasterMk cId="2644997977" sldId="2147483660"/>
              <pc:sldLayoutMk cId="3702985355" sldId="2147483673"/>
              <ac:picMk id="14" creationId="{AC8940E2-57F6-7247-A053-878EDF964A39}"/>
            </ac:picMkLst>
          </pc:picChg>
          <pc:picChg chg="del">
            <ac:chgData name="Laura Sobrado" userId="3cf73e4b-540d-44d9-8acf-004bf3789710" providerId="ADAL" clId="{A5F46493-ECBD-E14D-B4DD-895F421CCBC5}" dt="2019-05-22T14:56:09.396" v="158" actId="478"/>
            <ac:picMkLst>
              <pc:docMk/>
              <pc:sldMasterMk cId="2644997977" sldId="2147483660"/>
              <pc:sldLayoutMk cId="3702985355" sldId="2147483673"/>
              <ac:picMk id="15" creationId="{18719017-6B07-8D40-9F90-F89EB67B1537}"/>
            </ac:picMkLst>
          </pc:picChg>
          <pc:picChg chg="add del">
            <ac:chgData name="Laura Sobrado" userId="3cf73e4b-540d-44d9-8acf-004bf3789710" providerId="ADAL" clId="{A5F46493-ECBD-E14D-B4DD-895F421CCBC5}" dt="2019-06-18T18:28:56.592" v="8982"/>
            <ac:picMkLst>
              <pc:docMk/>
              <pc:sldMasterMk cId="2644997977" sldId="2147483660"/>
              <pc:sldLayoutMk cId="3702985355" sldId="2147483673"/>
              <ac:picMk id="15" creationId="{7A4DACD5-EBD3-E644-B9F3-986A48515342}"/>
            </ac:picMkLst>
          </pc:picChg>
          <pc:picChg chg="add del">
            <ac:chgData name="Laura Sobrado" userId="3cf73e4b-540d-44d9-8acf-004bf3789710" providerId="ADAL" clId="{A5F46493-ECBD-E14D-B4DD-895F421CCBC5}" dt="2019-06-18T18:28:56.592" v="8982"/>
            <ac:picMkLst>
              <pc:docMk/>
              <pc:sldMasterMk cId="2644997977" sldId="2147483660"/>
              <pc:sldLayoutMk cId="3702985355" sldId="2147483673"/>
              <ac:picMk id="16" creationId="{562FD5DD-83D3-9747-B847-DF5291DEB7AC}"/>
            </ac:picMkLst>
          </pc:picChg>
          <pc:picChg chg="del">
            <ac:chgData name="Laura Sobrado" userId="3cf73e4b-540d-44d9-8acf-004bf3789710" providerId="ADAL" clId="{A5F46493-ECBD-E14D-B4DD-895F421CCBC5}" dt="2019-05-22T14:56:12.438" v="162" actId="478"/>
            <ac:picMkLst>
              <pc:docMk/>
              <pc:sldMasterMk cId="2644997977" sldId="2147483660"/>
              <pc:sldLayoutMk cId="3702985355" sldId="2147483673"/>
              <ac:picMk id="16" creationId="{B9174DE0-30A5-C342-8420-711B40BAE43E}"/>
            </ac:picMkLst>
          </pc:picChg>
          <pc:picChg chg="add del">
            <ac:chgData name="Laura Sobrado" userId="3cf73e4b-540d-44d9-8acf-004bf3789710" providerId="ADAL" clId="{A5F46493-ECBD-E14D-B4DD-895F421CCBC5}" dt="2019-06-18T18:28:56.592" v="8982"/>
            <ac:picMkLst>
              <pc:docMk/>
              <pc:sldMasterMk cId="2644997977" sldId="2147483660"/>
              <pc:sldLayoutMk cId="3702985355" sldId="2147483673"/>
              <ac:picMk id="17" creationId="{A603AB41-4240-5A47-A325-F40F931847ED}"/>
            </ac:picMkLst>
          </pc:picChg>
          <pc:picChg chg="del">
            <ac:chgData name="Laura Sobrado" userId="3cf73e4b-540d-44d9-8acf-004bf3789710" providerId="ADAL" clId="{A5F46493-ECBD-E14D-B4DD-895F421CCBC5}" dt="2019-05-22T14:56:11.028" v="160" actId="478"/>
            <ac:picMkLst>
              <pc:docMk/>
              <pc:sldMasterMk cId="2644997977" sldId="2147483660"/>
              <pc:sldLayoutMk cId="3702985355" sldId="2147483673"/>
              <ac:picMk id="17" creationId="{B1E6FEEC-9D86-8143-A396-9FD2C9446C88}"/>
            </ac:picMkLst>
          </pc:picChg>
          <pc:picChg chg="del">
            <ac:chgData name="Laura Sobrado" userId="3cf73e4b-540d-44d9-8acf-004bf3789710" providerId="ADAL" clId="{A5F46493-ECBD-E14D-B4DD-895F421CCBC5}" dt="2019-05-22T14:56:10.707" v="159" actId="478"/>
            <ac:picMkLst>
              <pc:docMk/>
              <pc:sldMasterMk cId="2644997977" sldId="2147483660"/>
              <pc:sldLayoutMk cId="3702985355" sldId="2147483673"/>
              <ac:picMk id="18" creationId="{EE06CD98-DD72-734A-970C-C63536A46054}"/>
            </ac:picMkLst>
          </pc:picChg>
          <pc:picChg chg="del">
            <ac:chgData name="Laura Sobrado" userId="3cf73e4b-540d-44d9-8acf-004bf3789710" providerId="ADAL" clId="{A5F46493-ECBD-E14D-B4DD-895F421CCBC5}" dt="2019-05-22T14:56:12.987" v="163" actId="478"/>
            <ac:picMkLst>
              <pc:docMk/>
              <pc:sldMasterMk cId="2644997977" sldId="2147483660"/>
              <pc:sldLayoutMk cId="3702985355" sldId="2147483673"/>
              <ac:picMk id="19" creationId="{743E8B70-99F0-0140-8E20-8F4D8A7FD079}"/>
            </ac:picMkLst>
          </pc:picChg>
          <pc:picChg chg="del">
            <ac:chgData name="Laura Sobrado" userId="3cf73e4b-540d-44d9-8acf-004bf3789710" providerId="ADAL" clId="{A5F46493-ECBD-E14D-B4DD-895F421CCBC5}" dt="2019-05-22T14:56:11.567" v="161" actId="478"/>
            <ac:picMkLst>
              <pc:docMk/>
              <pc:sldMasterMk cId="2644997977" sldId="2147483660"/>
              <pc:sldLayoutMk cId="3702985355" sldId="2147483673"/>
              <ac:picMk id="20" creationId="{EFAA94C9-22F4-614E-8038-F1AC627B6C23}"/>
            </ac:picMkLst>
          </pc:picChg>
          <pc:picChg chg="add del">
            <ac:chgData name="Laura Sobrado" userId="3cf73e4b-540d-44d9-8acf-004bf3789710" providerId="ADAL" clId="{A5F46493-ECBD-E14D-B4DD-895F421CCBC5}" dt="2019-05-22T15:47:52.257" v="328" actId="478"/>
            <ac:picMkLst>
              <pc:docMk/>
              <pc:sldMasterMk cId="2644997977" sldId="2147483660"/>
              <pc:sldLayoutMk cId="3702985355" sldId="2147483673"/>
              <ac:picMk id="24" creationId="{3620D8C2-482A-A949-A647-64C623E53828}"/>
            </ac:picMkLst>
          </pc:picChg>
          <pc:picChg chg="add del">
            <ac:chgData name="Laura Sobrado" userId="3cf73e4b-540d-44d9-8acf-004bf3789710" providerId="ADAL" clId="{A5F46493-ECBD-E14D-B4DD-895F421CCBC5}" dt="2019-06-18T18:28:41.396" v="8972" actId="478"/>
            <ac:picMkLst>
              <pc:docMk/>
              <pc:sldMasterMk cId="2644997977" sldId="2147483660"/>
              <pc:sldLayoutMk cId="3702985355" sldId="2147483673"/>
              <ac:picMk id="25" creationId="{0F34CE6D-5484-0F4F-A642-8942FBE533BC}"/>
            </ac:picMkLst>
          </pc:picChg>
          <pc:picChg chg="add del">
            <ac:chgData name="Laura Sobrado" userId="3cf73e4b-540d-44d9-8acf-004bf3789710" providerId="ADAL" clId="{A5F46493-ECBD-E14D-B4DD-895F421CCBC5}" dt="2019-06-18T18:28:41.125" v="8971" actId="478"/>
            <ac:picMkLst>
              <pc:docMk/>
              <pc:sldMasterMk cId="2644997977" sldId="2147483660"/>
              <pc:sldLayoutMk cId="3702985355" sldId="2147483673"/>
              <ac:picMk id="26" creationId="{42CA613F-9504-0848-B170-E426C74AA9B4}"/>
            </ac:picMkLst>
          </pc:picChg>
          <pc:picChg chg="add del">
            <ac:chgData name="Laura Sobrado" userId="3cf73e4b-540d-44d9-8acf-004bf3789710" providerId="ADAL" clId="{A5F46493-ECBD-E14D-B4DD-895F421CCBC5}" dt="2019-06-18T18:28:42.547" v="8973" actId="478"/>
            <ac:picMkLst>
              <pc:docMk/>
              <pc:sldMasterMk cId="2644997977" sldId="2147483660"/>
              <pc:sldLayoutMk cId="3702985355" sldId="2147483673"/>
              <ac:picMk id="27" creationId="{53007136-5B8D-FC49-95A9-32F497E53C78}"/>
            </ac:picMkLst>
          </pc:picChg>
          <pc:picChg chg="add del mod">
            <ac:chgData name="Laura Sobrado" userId="3cf73e4b-540d-44d9-8acf-004bf3789710" providerId="ADAL" clId="{A5F46493-ECBD-E14D-B4DD-895F421CCBC5}" dt="2019-05-23T18:57:22.483" v="2724" actId="478"/>
            <ac:picMkLst>
              <pc:docMk/>
              <pc:sldMasterMk cId="2644997977" sldId="2147483660"/>
              <pc:sldLayoutMk cId="3702985355" sldId="2147483673"/>
              <ac:picMk id="30" creationId="{9E3623BA-23BF-364A-A96E-5EC205059A4F}"/>
            </ac:picMkLst>
          </pc:picChg>
        </pc:sldLayoutChg>
        <pc:sldLayoutChg chg="addSp delSp modSp delAnim modAnim">
          <pc:chgData name="Laura Sobrado" userId="3cf73e4b-540d-44d9-8acf-004bf3789710" providerId="ADAL" clId="{A5F46493-ECBD-E14D-B4DD-895F421CCBC5}" dt="2019-06-18T18:27:15.983" v="8963"/>
          <pc:sldLayoutMkLst>
            <pc:docMk/>
            <pc:sldMasterMk cId="2644997977" sldId="2147483660"/>
            <pc:sldLayoutMk cId="1584025138" sldId="2147483674"/>
          </pc:sldLayoutMkLst>
          <pc:spChg chg="mod">
            <ac:chgData name="Laura Sobrado" userId="3cf73e4b-540d-44d9-8acf-004bf3789710" providerId="ADAL" clId="{A5F46493-ECBD-E14D-B4DD-895F421CCBC5}" dt="2019-05-24T18:05:43.667" v="7304" actId="255"/>
            <ac:spMkLst>
              <pc:docMk/>
              <pc:sldMasterMk cId="2644997977" sldId="2147483660"/>
              <pc:sldLayoutMk cId="1584025138" sldId="2147483674"/>
              <ac:spMk id="2" creationId="{00000000-0000-0000-0000-000000000000}"/>
            </ac:spMkLst>
          </pc:spChg>
          <pc:spChg chg="del">
            <ac:chgData name="Laura Sobrado" userId="3cf73e4b-540d-44d9-8acf-004bf3789710" providerId="ADAL" clId="{A5F46493-ECBD-E14D-B4DD-895F421CCBC5}" dt="2019-05-22T15:19:46.033" v="286" actId="478"/>
            <ac:spMkLst>
              <pc:docMk/>
              <pc:sldMasterMk cId="2644997977" sldId="2147483660"/>
              <pc:sldLayoutMk cId="1584025138" sldId="2147483674"/>
              <ac:spMk id="10" creationId="{ECD378AA-4821-6842-8D7B-6967FEB0310F}"/>
            </ac:spMkLst>
          </pc:spChg>
          <pc:spChg chg="add">
            <ac:chgData name="Laura Sobrado" userId="3cf73e4b-540d-44d9-8acf-004bf3789710" providerId="ADAL" clId="{A5F46493-ECBD-E14D-B4DD-895F421CCBC5}" dt="2019-05-22T15:19:48.485" v="287"/>
            <ac:spMkLst>
              <pc:docMk/>
              <pc:sldMasterMk cId="2644997977" sldId="2147483660"/>
              <pc:sldLayoutMk cId="1584025138" sldId="2147483674"/>
              <ac:spMk id="14" creationId="{57B61773-C302-9E48-A46C-D3B44BECFEFC}"/>
            </ac:spMkLst>
          </pc:spChg>
          <pc:picChg chg="add del mod">
            <ac:chgData name="Laura Sobrado" userId="3cf73e4b-540d-44d9-8acf-004bf3789710" providerId="ADAL" clId="{A5F46493-ECBD-E14D-B4DD-895F421CCBC5}" dt="2019-05-22T15:18:45.354" v="278" actId="478"/>
            <ac:picMkLst>
              <pc:docMk/>
              <pc:sldMasterMk cId="2644997977" sldId="2147483660"/>
              <pc:sldLayoutMk cId="1584025138" sldId="2147483674"/>
              <ac:picMk id="3" creationId="{B8A31000-FA4B-284D-81DB-01B29D6A54F8}"/>
            </ac:picMkLst>
          </pc:picChg>
          <pc:picChg chg="add del mod">
            <ac:chgData name="Laura Sobrado" userId="3cf73e4b-540d-44d9-8acf-004bf3789710" providerId="ADAL" clId="{A5F46493-ECBD-E14D-B4DD-895F421CCBC5}" dt="2019-05-22T15:19:22.009" v="283"/>
            <ac:picMkLst>
              <pc:docMk/>
              <pc:sldMasterMk cId="2644997977" sldId="2147483660"/>
              <pc:sldLayoutMk cId="1584025138" sldId="2147483674"/>
              <ac:picMk id="4" creationId="{799D31C4-82D4-5844-8DFE-B7B848E237F5}"/>
            </ac:picMkLst>
          </pc:picChg>
          <pc:picChg chg="add del mod">
            <ac:chgData name="Laura Sobrado" userId="3cf73e4b-540d-44d9-8acf-004bf3789710" providerId="ADAL" clId="{A5F46493-ECBD-E14D-B4DD-895F421CCBC5}" dt="2019-05-22T15:20:17.780" v="300"/>
            <ac:picMkLst>
              <pc:docMk/>
              <pc:sldMasterMk cId="2644997977" sldId="2147483660"/>
              <pc:sldLayoutMk cId="1584025138" sldId="2147483674"/>
              <ac:picMk id="5" creationId="{64A0EAC5-BB5A-2643-88E1-892786336BAE}"/>
            </ac:picMkLst>
          </pc:picChg>
          <pc:picChg chg="add del mod">
            <ac:chgData name="Laura Sobrado" userId="3cf73e4b-540d-44d9-8acf-004bf3789710" providerId="ADAL" clId="{A5F46493-ECBD-E14D-B4DD-895F421CCBC5}" dt="2019-05-22T15:21:04.692" v="305"/>
            <ac:picMkLst>
              <pc:docMk/>
              <pc:sldMasterMk cId="2644997977" sldId="2147483660"/>
              <pc:sldLayoutMk cId="1584025138" sldId="2147483674"/>
              <ac:picMk id="6" creationId="{F773BFF2-8F7C-E548-966A-F59C74A5702D}"/>
            </ac:picMkLst>
          </pc:picChg>
          <pc:picChg chg="add del mod">
            <ac:chgData name="Laura Sobrado" userId="3cf73e4b-540d-44d9-8acf-004bf3789710" providerId="ADAL" clId="{A5F46493-ECBD-E14D-B4DD-895F421CCBC5}" dt="2019-05-22T15:50:34.107" v="345"/>
            <ac:picMkLst>
              <pc:docMk/>
              <pc:sldMasterMk cId="2644997977" sldId="2147483660"/>
              <pc:sldLayoutMk cId="1584025138" sldId="2147483674"/>
              <ac:picMk id="7" creationId="{03710205-625F-7649-854B-5EFE8025BAB6}"/>
            </ac:picMkLst>
          </pc:picChg>
          <pc:picChg chg="add">
            <ac:chgData name="Laura Sobrado" userId="3cf73e4b-540d-44d9-8acf-004bf3789710" providerId="ADAL" clId="{A5F46493-ECBD-E14D-B4DD-895F421CCBC5}" dt="2019-06-18T18:27:15.983" v="8963"/>
            <ac:picMkLst>
              <pc:docMk/>
              <pc:sldMasterMk cId="2644997977" sldId="2147483660"/>
              <pc:sldLayoutMk cId="1584025138" sldId="2147483674"/>
              <ac:picMk id="7" creationId="{6527169D-0C36-3B4A-B2CE-B1B2721D0055}"/>
            </ac:picMkLst>
          </pc:picChg>
          <pc:picChg chg="add del">
            <ac:chgData name="Laura Sobrado" userId="3cf73e4b-540d-44d9-8acf-004bf3789710" providerId="ADAL" clId="{A5F46493-ECBD-E14D-B4DD-895F421CCBC5}" dt="2019-05-24T19:42:31.024" v="8423" actId="478"/>
            <ac:picMkLst>
              <pc:docMk/>
              <pc:sldMasterMk cId="2644997977" sldId="2147483660"/>
              <pc:sldLayoutMk cId="1584025138" sldId="2147483674"/>
              <ac:picMk id="9" creationId="{65F84D80-BE53-0140-91C9-36E43A434C90}"/>
            </ac:picMkLst>
          </pc:picChg>
          <pc:picChg chg="add del mod">
            <ac:chgData name="Laura Sobrado" userId="3cf73e4b-540d-44d9-8acf-004bf3789710" providerId="ADAL" clId="{A5F46493-ECBD-E14D-B4DD-895F421CCBC5}" dt="2019-06-18T18:27:15.307" v="8962" actId="478"/>
            <ac:picMkLst>
              <pc:docMk/>
              <pc:sldMasterMk cId="2644997977" sldId="2147483660"/>
              <pc:sldLayoutMk cId="1584025138" sldId="2147483674"/>
              <ac:picMk id="12" creationId="{C42F00A8-51B9-9348-BD48-1724C09E2E19}"/>
            </ac:picMkLst>
          </pc:picChg>
          <pc:picChg chg="add">
            <ac:chgData name="Laura Sobrado" userId="3cf73e4b-540d-44d9-8acf-004bf3789710" providerId="ADAL" clId="{A5F46493-ECBD-E14D-B4DD-895F421CCBC5}" dt="2019-05-22T15:19:48.485" v="287"/>
            <ac:picMkLst>
              <pc:docMk/>
              <pc:sldMasterMk cId="2644997977" sldId="2147483660"/>
              <pc:sldLayoutMk cId="1584025138" sldId="2147483674"/>
              <ac:picMk id="15" creationId="{217103F3-C4F7-9B4F-8E1C-A0C5EEE4E85F}"/>
            </ac:picMkLst>
          </pc:picChg>
          <pc:picChg chg="add del mod">
            <ac:chgData name="Laura Sobrado" userId="3cf73e4b-540d-44d9-8acf-004bf3789710" providerId="ADAL" clId="{A5F46493-ECBD-E14D-B4DD-895F421CCBC5}" dt="2019-05-24T13:28:45.977" v="5814"/>
            <ac:picMkLst>
              <pc:docMk/>
              <pc:sldMasterMk cId="2644997977" sldId="2147483660"/>
              <pc:sldLayoutMk cId="1584025138" sldId="2147483674"/>
              <ac:picMk id="17" creationId="{2CD12EB2-A995-E749-B4C0-4018165FF3E8}"/>
            </ac:picMkLst>
          </pc:picChg>
          <pc:picChg chg="add del">
            <ac:chgData name="Laura Sobrado" userId="3cf73e4b-540d-44d9-8acf-004bf3789710" providerId="ADAL" clId="{A5F46493-ECBD-E14D-B4DD-895F421CCBC5}" dt="2019-05-24T13:28:45.977" v="5814"/>
            <ac:picMkLst>
              <pc:docMk/>
              <pc:sldMasterMk cId="2644997977" sldId="2147483660"/>
              <pc:sldLayoutMk cId="1584025138" sldId="2147483674"/>
              <ac:picMk id="19" creationId="{DF64260F-94D8-C246-96AD-C85353F18C8E}"/>
            </ac:picMkLst>
          </pc:picChg>
          <pc:picChg chg="del">
            <ac:chgData name="Laura Sobrado" userId="3cf73e4b-540d-44d9-8acf-004bf3789710" providerId="ADAL" clId="{A5F46493-ECBD-E14D-B4DD-895F421CCBC5}" dt="2019-05-22T15:19:46.033" v="286" actId="478"/>
            <ac:picMkLst>
              <pc:docMk/>
              <pc:sldMasterMk cId="2644997977" sldId="2147483660"/>
              <pc:sldLayoutMk cId="1584025138" sldId="2147483674"/>
              <ac:picMk id="22" creationId="{3F6D381A-C79C-5E4D-A947-1435201F835E}"/>
            </ac:picMkLst>
          </pc:picChg>
          <pc:picChg chg="del">
            <ac:chgData name="Laura Sobrado" userId="3cf73e4b-540d-44d9-8acf-004bf3789710" providerId="ADAL" clId="{A5F46493-ECBD-E14D-B4DD-895F421CCBC5}" dt="2019-05-22T15:19:24.010" v="284" actId="478"/>
            <ac:picMkLst>
              <pc:docMk/>
              <pc:sldMasterMk cId="2644997977" sldId="2147483660"/>
              <pc:sldLayoutMk cId="1584025138" sldId="2147483674"/>
              <ac:picMk id="23" creationId="{8250D585-3D2A-F44B-929A-981E3DA0D6B6}"/>
            </ac:picMkLst>
          </pc:picChg>
          <pc:picChg chg="del">
            <ac:chgData name="Laura Sobrado" userId="3cf73e4b-540d-44d9-8acf-004bf3789710" providerId="ADAL" clId="{A5F46493-ECBD-E14D-B4DD-895F421CCBC5}" dt="2019-05-22T15:21:06.453" v="306" actId="478"/>
            <ac:picMkLst>
              <pc:docMk/>
              <pc:sldMasterMk cId="2644997977" sldId="2147483660"/>
              <pc:sldLayoutMk cId="1584025138" sldId="2147483674"/>
              <ac:picMk id="24" creationId="{C31D0076-DD53-5E41-887B-A6820D6A03C4}"/>
            </ac:picMkLst>
          </pc:picChg>
          <pc:picChg chg="del">
            <ac:chgData name="Laura Sobrado" userId="3cf73e4b-540d-44d9-8acf-004bf3789710" providerId="ADAL" clId="{A5F46493-ECBD-E14D-B4DD-895F421CCBC5}" dt="2019-05-22T15:20:19.567" v="301" actId="478"/>
            <ac:picMkLst>
              <pc:docMk/>
              <pc:sldMasterMk cId="2644997977" sldId="2147483660"/>
              <pc:sldLayoutMk cId="1584025138" sldId="2147483674"/>
              <ac:picMk id="25" creationId="{9D8326C9-C6F5-4045-89CA-8BDCF453B648}"/>
            </ac:picMkLst>
          </pc:picChg>
          <pc:picChg chg="del">
            <ac:chgData name="Laura Sobrado" userId="3cf73e4b-540d-44d9-8acf-004bf3789710" providerId="ADAL" clId="{A5F46493-ECBD-E14D-B4DD-895F421CCBC5}" dt="2019-05-22T15:22:26.548" v="308" actId="478"/>
            <ac:picMkLst>
              <pc:docMk/>
              <pc:sldMasterMk cId="2644997977" sldId="2147483660"/>
              <pc:sldLayoutMk cId="1584025138" sldId="2147483674"/>
              <ac:picMk id="29" creationId="{14983688-1989-7949-939E-41CA12ABAF69}"/>
            </ac:picMkLst>
          </pc:picChg>
          <pc:cxnChg chg="del">
            <ac:chgData name="Laura Sobrado" userId="3cf73e4b-540d-44d9-8acf-004bf3789710" providerId="ADAL" clId="{A5F46493-ECBD-E14D-B4DD-895F421CCBC5}" dt="2019-05-22T15:19:46.033" v="286" actId="478"/>
            <ac:cxnSpMkLst>
              <pc:docMk/>
              <pc:sldMasterMk cId="2644997977" sldId="2147483660"/>
              <pc:sldLayoutMk cId="1584025138" sldId="2147483674"/>
              <ac:cxnSpMk id="9" creationId="{A51A6F45-6917-AD4F-A52A-D823C6B5EACE}"/>
            </ac:cxnSpMkLst>
          </pc:cxnChg>
          <pc:cxnChg chg="add">
            <ac:chgData name="Laura Sobrado" userId="3cf73e4b-540d-44d9-8acf-004bf3789710" providerId="ADAL" clId="{A5F46493-ECBD-E14D-B4DD-895F421CCBC5}" dt="2019-05-22T15:19:48.485" v="287"/>
            <ac:cxnSpMkLst>
              <pc:docMk/>
              <pc:sldMasterMk cId="2644997977" sldId="2147483660"/>
              <pc:sldLayoutMk cId="1584025138" sldId="2147483674"/>
              <ac:cxnSpMk id="13" creationId="{A3DE6079-F400-0D4D-BDE1-D9C065ACFC7C}"/>
            </ac:cxnSpMkLst>
          </pc:cxnChg>
        </pc:sldLayoutChg>
        <pc:sldLayoutChg chg="addSp delSp modSp">
          <pc:chgData name="Laura Sobrado" userId="3cf73e4b-540d-44d9-8acf-004bf3789710" providerId="ADAL" clId="{A5F46493-ECBD-E14D-B4DD-895F421CCBC5}" dt="2019-06-18T18:37:20.806" v="8999" actId="478"/>
          <pc:sldLayoutMkLst>
            <pc:docMk/>
            <pc:sldMasterMk cId="2644997977" sldId="2147483660"/>
            <pc:sldLayoutMk cId="1305767734" sldId="2147483676"/>
          </pc:sldLayoutMkLst>
          <pc:spChg chg="add del mod">
            <ac:chgData name="Laura Sobrado" userId="3cf73e4b-540d-44d9-8acf-004bf3789710" providerId="ADAL" clId="{A5F46493-ECBD-E14D-B4DD-895F421CCBC5}" dt="2019-05-24T19:14:27.819" v="8156" actId="478"/>
            <ac:spMkLst>
              <pc:docMk/>
              <pc:sldMasterMk cId="2644997977" sldId="2147483660"/>
              <pc:sldLayoutMk cId="1305767734" sldId="2147483676"/>
              <ac:spMk id="2" creationId="{00000000-0000-0000-0000-000000000000}"/>
            </ac:spMkLst>
          </pc:spChg>
          <pc:spChg chg="add">
            <ac:chgData name="Laura Sobrado" userId="3cf73e4b-540d-44d9-8acf-004bf3789710" providerId="ADAL" clId="{A5F46493-ECBD-E14D-B4DD-895F421CCBC5}" dt="2019-05-24T14:42:40.228" v="6237"/>
            <ac:spMkLst>
              <pc:docMk/>
              <pc:sldMasterMk cId="2644997977" sldId="2147483660"/>
              <pc:sldLayoutMk cId="1305767734" sldId="2147483676"/>
              <ac:spMk id="7" creationId="{A6D2186B-9BD4-2945-A862-03E920823BB2}"/>
            </ac:spMkLst>
          </pc:spChg>
          <pc:spChg chg="add del">
            <ac:chgData name="Laura Sobrado" userId="3cf73e4b-540d-44d9-8acf-004bf3789710" providerId="ADAL" clId="{A5F46493-ECBD-E14D-B4DD-895F421CCBC5}" dt="2019-05-24T19:14:08.926" v="8152"/>
            <ac:spMkLst>
              <pc:docMk/>
              <pc:sldMasterMk cId="2644997977" sldId="2147483660"/>
              <pc:sldLayoutMk cId="1305767734" sldId="2147483676"/>
              <ac:spMk id="9" creationId="{F43FD50C-B131-C04E-A15C-42F70FF82D11}"/>
            </ac:spMkLst>
          </pc:spChg>
          <pc:spChg chg="add del">
            <ac:chgData name="Laura Sobrado" userId="3cf73e4b-540d-44d9-8acf-004bf3789710" providerId="ADAL" clId="{A5F46493-ECBD-E14D-B4DD-895F421CCBC5}" dt="2019-05-24T19:14:08.926" v="8152"/>
            <ac:spMkLst>
              <pc:docMk/>
              <pc:sldMasterMk cId="2644997977" sldId="2147483660"/>
              <pc:sldLayoutMk cId="1305767734" sldId="2147483676"/>
              <ac:spMk id="10" creationId="{F0A98CF7-AFB6-8348-AF63-FE9EA5CD9DD8}"/>
            </ac:spMkLst>
          </pc:spChg>
          <pc:spChg chg="del">
            <ac:chgData name="Laura Sobrado" userId="3cf73e4b-540d-44d9-8acf-004bf3789710" providerId="ADAL" clId="{A5F46493-ECBD-E14D-B4DD-895F421CCBC5}" dt="2019-05-24T14:42:37.776" v="6236" actId="478"/>
            <ac:spMkLst>
              <pc:docMk/>
              <pc:sldMasterMk cId="2644997977" sldId="2147483660"/>
              <pc:sldLayoutMk cId="1305767734" sldId="2147483676"/>
              <ac:spMk id="14" creationId="{57B61773-C302-9E48-A46C-D3B44BECFEFC}"/>
            </ac:spMkLst>
          </pc:spChg>
          <pc:picChg chg="add">
            <ac:chgData name="Laura Sobrado" userId="3cf73e4b-540d-44d9-8acf-004bf3789710" providerId="ADAL" clId="{A5F46493-ECBD-E14D-B4DD-895F421CCBC5}" dt="2019-05-24T14:42:40.228" v="6237"/>
            <ac:picMkLst>
              <pc:docMk/>
              <pc:sldMasterMk cId="2644997977" sldId="2147483660"/>
              <pc:sldLayoutMk cId="1305767734" sldId="2147483676"/>
              <ac:picMk id="8" creationId="{E244E08F-BD5A-614B-A251-55732F56F308}"/>
            </ac:picMkLst>
          </pc:picChg>
          <pc:picChg chg="add del">
            <ac:chgData name="Laura Sobrado" userId="3cf73e4b-540d-44d9-8acf-004bf3789710" providerId="ADAL" clId="{A5F46493-ECBD-E14D-B4DD-895F421CCBC5}" dt="2019-06-18T18:37:20.806" v="8999" actId="478"/>
            <ac:picMkLst>
              <pc:docMk/>
              <pc:sldMasterMk cId="2644997977" sldId="2147483660"/>
              <pc:sldLayoutMk cId="1305767734" sldId="2147483676"/>
              <ac:picMk id="9" creationId="{681D0076-FC41-D347-AA21-F34EBE62966D}"/>
            </ac:picMkLst>
          </pc:picChg>
          <pc:picChg chg="del">
            <ac:chgData name="Laura Sobrado" userId="3cf73e4b-540d-44d9-8acf-004bf3789710" providerId="ADAL" clId="{A5F46493-ECBD-E14D-B4DD-895F421CCBC5}" dt="2019-05-24T14:42:37.776" v="6236" actId="478"/>
            <ac:picMkLst>
              <pc:docMk/>
              <pc:sldMasterMk cId="2644997977" sldId="2147483660"/>
              <pc:sldLayoutMk cId="1305767734" sldId="2147483676"/>
              <ac:picMk id="15" creationId="{217103F3-C4F7-9B4F-8E1C-A0C5EEE4E85F}"/>
            </ac:picMkLst>
          </pc:picChg>
          <pc:cxnChg chg="add">
            <ac:chgData name="Laura Sobrado" userId="3cf73e4b-540d-44d9-8acf-004bf3789710" providerId="ADAL" clId="{A5F46493-ECBD-E14D-B4DD-895F421CCBC5}" dt="2019-05-24T14:42:40.228" v="6237"/>
            <ac:cxnSpMkLst>
              <pc:docMk/>
              <pc:sldMasterMk cId="2644997977" sldId="2147483660"/>
              <pc:sldLayoutMk cId="1305767734" sldId="2147483676"/>
              <ac:cxnSpMk id="6" creationId="{A8A67E06-45E5-8540-B549-CF0C8AAAEDE7}"/>
            </ac:cxnSpMkLst>
          </pc:cxnChg>
          <pc:cxnChg chg="del">
            <ac:chgData name="Laura Sobrado" userId="3cf73e4b-540d-44d9-8acf-004bf3789710" providerId="ADAL" clId="{A5F46493-ECBD-E14D-B4DD-895F421CCBC5}" dt="2019-05-24T14:42:37.776" v="6236" actId="478"/>
            <ac:cxnSpMkLst>
              <pc:docMk/>
              <pc:sldMasterMk cId="2644997977" sldId="2147483660"/>
              <pc:sldLayoutMk cId="1305767734" sldId="2147483676"/>
              <ac:cxnSpMk id="13" creationId="{A3DE6079-F400-0D4D-BDE1-D9C065ACFC7C}"/>
            </ac:cxnSpMkLst>
          </pc:cxnChg>
        </pc:sldLayoutChg>
        <pc:sldLayoutChg chg="addSp delSp">
          <pc:chgData name="Laura Sobrado" userId="3cf73e4b-540d-44d9-8acf-004bf3789710" providerId="ADAL" clId="{A5F46493-ECBD-E14D-B4DD-895F421CCBC5}" dt="2019-06-18T18:29:08.327" v="8987" actId="478"/>
          <pc:sldLayoutMkLst>
            <pc:docMk/>
            <pc:sldMasterMk cId="2644997977" sldId="2147483660"/>
            <pc:sldLayoutMk cId="2355101749" sldId="2147483677"/>
          </pc:sldLayoutMkLst>
          <pc:spChg chg="add">
            <ac:chgData name="Laura Sobrado" userId="3cf73e4b-540d-44d9-8acf-004bf3789710" providerId="ADAL" clId="{A5F46493-ECBD-E14D-B4DD-895F421CCBC5}" dt="2019-05-24T19:39:50.931" v="8397"/>
            <ac:spMkLst>
              <pc:docMk/>
              <pc:sldMasterMk cId="2644997977" sldId="2147483660"/>
              <pc:sldLayoutMk cId="2355101749" sldId="2147483677"/>
              <ac:spMk id="11" creationId="{335841E5-9167-A741-B169-84729B0F3AB6}"/>
            </ac:spMkLst>
          </pc:spChg>
          <pc:spChg chg="del">
            <ac:chgData name="Laura Sobrado" userId="3cf73e4b-540d-44d9-8acf-004bf3789710" providerId="ADAL" clId="{A5F46493-ECBD-E14D-B4DD-895F421CCBC5}" dt="2019-05-24T19:39:23.255" v="8392" actId="478"/>
            <ac:spMkLst>
              <pc:docMk/>
              <pc:sldMasterMk cId="2644997977" sldId="2147483660"/>
              <pc:sldLayoutMk cId="2355101749" sldId="2147483677"/>
              <ac:spMk id="12" creationId="{25B0AE19-BB93-794F-9A2E-481694EA517D}"/>
            </ac:spMkLst>
          </pc:spChg>
          <pc:spChg chg="del">
            <ac:chgData name="Laura Sobrado" userId="3cf73e4b-540d-44d9-8acf-004bf3789710" providerId="ADAL" clId="{A5F46493-ECBD-E14D-B4DD-895F421CCBC5}" dt="2019-05-24T19:39:24.470" v="8393" actId="478"/>
            <ac:spMkLst>
              <pc:docMk/>
              <pc:sldMasterMk cId="2644997977" sldId="2147483660"/>
              <pc:sldLayoutMk cId="2355101749" sldId="2147483677"/>
              <ac:spMk id="13" creationId="{F0DE2A0F-E098-284B-B293-79AAAEA8375F}"/>
            </ac:spMkLst>
          </pc:spChg>
          <pc:spChg chg="add">
            <ac:chgData name="Laura Sobrado" userId="3cf73e4b-540d-44d9-8acf-004bf3789710" providerId="ADAL" clId="{A5F46493-ECBD-E14D-B4DD-895F421CCBC5}" dt="2019-05-24T19:39:50.931" v="8397"/>
            <ac:spMkLst>
              <pc:docMk/>
              <pc:sldMasterMk cId="2644997977" sldId="2147483660"/>
              <pc:sldLayoutMk cId="2355101749" sldId="2147483677"/>
              <ac:spMk id="15" creationId="{3E3D3992-58E7-594F-94BF-990D2D9CB658}"/>
            </ac:spMkLst>
          </pc:spChg>
          <pc:spChg chg="del">
            <ac:chgData name="Laura Sobrado" userId="3cf73e4b-540d-44d9-8acf-004bf3789710" providerId="ADAL" clId="{A5F46493-ECBD-E14D-B4DD-895F421CCBC5}" dt="2019-05-24T19:39:29.630" v="8396" actId="478"/>
            <ac:spMkLst>
              <pc:docMk/>
              <pc:sldMasterMk cId="2644997977" sldId="2147483660"/>
              <pc:sldLayoutMk cId="2355101749" sldId="2147483677"/>
              <ac:spMk id="22" creationId="{A35BC947-E265-3E41-9C73-D26A1732C79F}"/>
            </ac:spMkLst>
          </pc:spChg>
          <pc:picChg chg="add">
            <ac:chgData name="Laura Sobrado" userId="3cf73e4b-540d-44d9-8acf-004bf3789710" providerId="ADAL" clId="{A5F46493-ECBD-E14D-B4DD-895F421CCBC5}" dt="2019-06-18T18:29:06.465" v="8986"/>
            <ac:picMkLst>
              <pc:docMk/>
              <pc:sldMasterMk cId="2644997977" sldId="2147483660"/>
              <pc:sldLayoutMk cId="2355101749" sldId="2147483677"/>
              <ac:picMk id="7" creationId="{2E816969-AC62-8846-B6EC-9591A5E0F834}"/>
            </ac:picMkLst>
          </pc:picChg>
          <pc:picChg chg="add">
            <ac:chgData name="Laura Sobrado" userId="3cf73e4b-540d-44d9-8acf-004bf3789710" providerId="ADAL" clId="{A5F46493-ECBD-E14D-B4DD-895F421CCBC5}" dt="2019-06-18T18:29:06.465" v="8986"/>
            <ac:picMkLst>
              <pc:docMk/>
              <pc:sldMasterMk cId="2644997977" sldId="2147483660"/>
              <pc:sldLayoutMk cId="2355101749" sldId="2147483677"/>
              <ac:picMk id="8" creationId="{58BFC8F5-1F9C-1E4A-B651-4E2FCC5EADB8}"/>
            </ac:picMkLst>
          </pc:picChg>
          <pc:picChg chg="add">
            <ac:chgData name="Laura Sobrado" userId="3cf73e4b-540d-44d9-8acf-004bf3789710" providerId="ADAL" clId="{A5F46493-ECBD-E14D-B4DD-895F421CCBC5}" dt="2019-06-18T18:29:06.465" v="8986"/>
            <ac:picMkLst>
              <pc:docMk/>
              <pc:sldMasterMk cId="2644997977" sldId="2147483660"/>
              <pc:sldLayoutMk cId="2355101749" sldId="2147483677"/>
              <ac:picMk id="9" creationId="{E478C577-4987-8E43-BB76-B1EC8D552532}"/>
            </ac:picMkLst>
          </pc:picChg>
          <pc:picChg chg="add del">
            <ac:chgData name="Laura Sobrado" userId="3cf73e4b-540d-44d9-8acf-004bf3789710" providerId="ADAL" clId="{A5F46493-ECBD-E14D-B4DD-895F421CCBC5}" dt="2019-06-18T18:29:08.327" v="8987" actId="478"/>
            <ac:picMkLst>
              <pc:docMk/>
              <pc:sldMasterMk cId="2644997977" sldId="2147483660"/>
              <pc:sldLayoutMk cId="2355101749" sldId="2147483677"/>
              <ac:picMk id="10" creationId="{ABDE8484-BFCA-8043-A5B7-15F9AA6592A3}"/>
            </ac:picMkLst>
          </pc:picChg>
          <pc:picChg chg="add del">
            <ac:chgData name="Laura Sobrado" userId="3cf73e4b-540d-44d9-8acf-004bf3789710" providerId="ADAL" clId="{A5F46493-ECBD-E14D-B4DD-895F421CCBC5}" dt="2019-06-18T18:28:59.698" v="8983" actId="478"/>
            <ac:picMkLst>
              <pc:docMk/>
              <pc:sldMasterMk cId="2644997977" sldId="2147483660"/>
              <pc:sldLayoutMk cId="2355101749" sldId="2147483677"/>
              <ac:picMk id="14" creationId="{AC8940E2-57F6-7247-A053-878EDF964A39}"/>
            </ac:picMkLst>
          </pc:picChg>
          <pc:picChg chg="del">
            <ac:chgData name="Laura Sobrado" userId="3cf73e4b-540d-44d9-8acf-004bf3789710" providerId="ADAL" clId="{A5F46493-ECBD-E14D-B4DD-895F421CCBC5}" dt="2019-05-24T19:39:26.665" v="8395" actId="478"/>
            <ac:picMkLst>
              <pc:docMk/>
              <pc:sldMasterMk cId="2644997977" sldId="2147483660"/>
              <pc:sldLayoutMk cId="2355101749" sldId="2147483677"/>
              <ac:picMk id="23" creationId="{4915CDE3-2307-5845-969C-298E93A5CAC4}"/>
            </ac:picMkLst>
          </pc:picChg>
          <pc:picChg chg="add del">
            <ac:chgData name="Laura Sobrado" userId="3cf73e4b-540d-44d9-8acf-004bf3789710" providerId="ADAL" clId="{A5F46493-ECBD-E14D-B4DD-895F421CCBC5}" dt="2019-06-18T18:29:05.455" v="8985" actId="478"/>
            <ac:picMkLst>
              <pc:docMk/>
              <pc:sldMasterMk cId="2644997977" sldId="2147483660"/>
              <pc:sldLayoutMk cId="2355101749" sldId="2147483677"/>
              <ac:picMk id="25" creationId="{0F34CE6D-5484-0F4F-A642-8942FBE533BC}"/>
            </ac:picMkLst>
          </pc:picChg>
          <pc:picChg chg="add del">
            <ac:chgData name="Laura Sobrado" userId="3cf73e4b-540d-44d9-8acf-004bf3789710" providerId="ADAL" clId="{A5F46493-ECBD-E14D-B4DD-895F421CCBC5}" dt="2019-06-18T18:29:04.850" v="8984" actId="478"/>
            <ac:picMkLst>
              <pc:docMk/>
              <pc:sldMasterMk cId="2644997977" sldId="2147483660"/>
              <pc:sldLayoutMk cId="2355101749" sldId="2147483677"/>
              <ac:picMk id="26" creationId="{42CA613F-9504-0848-B170-E426C74AA9B4}"/>
            </ac:picMkLst>
          </pc:picChg>
          <pc:picChg chg="del">
            <ac:chgData name="Laura Sobrado" userId="3cf73e4b-540d-44d9-8acf-004bf3789710" providerId="ADAL" clId="{A5F46493-ECBD-E14D-B4DD-895F421CCBC5}" dt="2019-05-24T19:39:25.194" v="8394" actId="478"/>
            <ac:picMkLst>
              <pc:docMk/>
              <pc:sldMasterMk cId="2644997977" sldId="2147483660"/>
              <pc:sldLayoutMk cId="2355101749" sldId="2147483677"/>
              <ac:picMk id="27" creationId="{53007136-5B8D-FC49-95A9-32F497E53C78}"/>
            </ac:picMkLst>
          </pc:picChg>
          <pc:cxnChg chg="del">
            <ac:chgData name="Laura Sobrado" userId="3cf73e4b-540d-44d9-8acf-004bf3789710" providerId="ADAL" clId="{A5F46493-ECBD-E14D-B4DD-895F421CCBC5}" dt="2019-05-24T19:40:30.981" v="8404" actId="478"/>
            <ac:cxnSpMkLst>
              <pc:docMk/>
              <pc:sldMasterMk cId="2644997977" sldId="2147483660"/>
              <pc:sldLayoutMk cId="2355101749" sldId="2147483677"/>
              <ac:cxnSpMk id="21" creationId="{9F916406-ACF0-CD4B-8ADB-C23D826F8A3E}"/>
            </ac:cxnSpMkLst>
          </pc:cxnChg>
        </pc:sldLayoutChg>
      </pc:sldMasterChg>
    </pc:docChg>
  </pc:docChgLst>
  <pc:docChgLst>
    <pc:chgData name="Laura Sobrado" userId="3cf73e4b-540d-44d9-8acf-004bf3789710" providerId="ADAL" clId="{DBC7C48E-C9F3-2C43-9558-918AB641A4FE}"/>
    <pc:docChg chg="undo custSel modSld sldOrd modMainMaster">
      <pc:chgData name="Laura Sobrado" userId="3cf73e4b-540d-44d9-8acf-004bf3789710" providerId="ADAL" clId="{DBC7C48E-C9F3-2C43-9558-918AB641A4FE}" dt="2019-09-03T17:16:04.866" v="442" actId="1076"/>
      <pc:docMkLst>
        <pc:docMk/>
      </pc:docMkLst>
      <pc:sldChg chg="addSp delSp modSp addAnim delAnim modAnim">
        <pc:chgData name="Laura Sobrado" userId="3cf73e4b-540d-44d9-8acf-004bf3789710" providerId="ADAL" clId="{DBC7C48E-C9F3-2C43-9558-918AB641A4FE}" dt="2019-09-03T16:11:55.499" v="300" actId="1076"/>
        <pc:sldMkLst>
          <pc:docMk/>
          <pc:sldMk cId="3001925154" sldId="258"/>
        </pc:sldMkLst>
        <pc:picChg chg="add del">
          <ac:chgData name="Laura Sobrado" userId="3cf73e4b-540d-44d9-8acf-004bf3789710" providerId="ADAL" clId="{DBC7C48E-C9F3-2C43-9558-918AB641A4FE}" dt="2019-09-03T16:03:40.514" v="11"/>
          <ac:picMkLst>
            <pc:docMk/>
            <pc:sldMk cId="3001925154" sldId="258"/>
            <ac:picMk id="7" creationId="{57B8437E-D604-8246-BB2E-DB3D638DB7D0}"/>
          </ac:picMkLst>
        </pc:picChg>
        <pc:picChg chg="add mod">
          <ac:chgData name="Laura Sobrado" userId="3cf73e4b-540d-44d9-8acf-004bf3789710" providerId="ADAL" clId="{DBC7C48E-C9F3-2C43-9558-918AB641A4FE}" dt="2019-09-03T16:11:55.499" v="300" actId="1076"/>
          <ac:picMkLst>
            <pc:docMk/>
            <pc:sldMk cId="3001925154" sldId="258"/>
            <ac:picMk id="8" creationId="{7D4E6A1F-6EE7-3E4C-A4F2-16DAE0ABE8F1}"/>
          </ac:picMkLst>
        </pc:picChg>
        <pc:picChg chg="add del mod">
          <ac:chgData name="Laura Sobrado" userId="3cf73e4b-540d-44d9-8acf-004bf3789710" providerId="ADAL" clId="{DBC7C48E-C9F3-2C43-9558-918AB641A4FE}" dt="2019-09-03T16:08:13.100" v="37" actId="478"/>
          <ac:picMkLst>
            <pc:docMk/>
            <pc:sldMk cId="3001925154" sldId="258"/>
            <ac:picMk id="12" creationId="{A939F171-1654-4E49-AD4E-75FB7D2EE9EC}"/>
          </ac:picMkLst>
        </pc:picChg>
      </pc:sldChg>
      <pc:sldChg chg="addSp delSp modSp">
        <pc:chgData name="Laura Sobrado" userId="3cf73e4b-540d-44d9-8acf-004bf3789710" providerId="ADAL" clId="{DBC7C48E-C9F3-2C43-9558-918AB641A4FE}" dt="2019-09-03T17:16:04.866" v="442" actId="1076"/>
        <pc:sldMkLst>
          <pc:docMk/>
          <pc:sldMk cId="3882440358" sldId="259"/>
        </pc:sldMkLst>
        <pc:spChg chg="mod">
          <ac:chgData name="Laura Sobrado" userId="3cf73e4b-540d-44d9-8acf-004bf3789710" providerId="ADAL" clId="{DBC7C48E-C9F3-2C43-9558-918AB641A4FE}" dt="2019-09-03T17:14:34.574" v="438" actId="14100"/>
          <ac:spMkLst>
            <pc:docMk/>
            <pc:sldMk cId="3882440358" sldId="259"/>
            <ac:spMk id="2" creationId="{20B8BA66-42D0-2546-B370-D85DCCC5F56F}"/>
          </ac:spMkLst>
        </pc:spChg>
        <pc:spChg chg="mod">
          <ac:chgData name="Laura Sobrado" userId="3cf73e4b-540d-44d9-8acf-004bf3789710" providerId="ADAL" clId="{DBC7C48E-C9F3-2C43-9558-918AB641A4FE}" dt="2019-09-03T17:16:04.866" v="442" actId="1076"/>
          <ac:spMkLst>
            <pc:docMk/>
            <pc:sldMk cId="3882440358" sldId="259"/>
            <ac:spMk id="7" creationId="{57F4DBA6-F11D-9041-AD01-4CB9F160B345}"/>
          </ac:spMkLst>
        </pc:spChg>
        <pc:picChg chg="del">
          <ac:chgData name="Laura Sobrado" userId="3cf73e4b-540d-44d9-8acf-004bf3789710" providerId="ADAL" clId="{DBC7C48E-C9F3-2C43-9558-918AB641A4FE}" dt="2019-09-03T16:24:44.395" v="305" actId="478"/>
          <ac:picMkLst>
            <pc:docMk/>
            <pc:sldMk cId="3882440358" sldId="259"/>
            <ac:picMk id="5" creationId="{DAEDA730-A563-0F44-8956-0B66BFE9A4A4}"/>
          </ac:picMkLst>
        </pc:picChg>
        <pc:picChg chg="add mod">
          <ac:chgData name="Laura Sobrado" userId="3cf73e4b-540d-44d9-8acf-004bf3789710" providerId="ADAL" clId="{DBC7C48E-C9F3-2C43-9558-918AB641A4FE}" dt="2019-09-03T17:16:00.439" v="441" actId="1076"/>
          <ac:picMkLst>
            <pc:docMk/>
            <pc:sldMk cId="3882440358" sldId="259"/>
            <ac:picMk id="6" creationId="{59D76537-25AA-0649-8FD2-D25A3B415F93}"/>
          </ac:picMkLst>
        </pc:picChg>
      </pc:sldChg>
      <pc:sldChg chg="addSp delSp modSp ord addAnim delAnim modAnim">
        <pc:chgData name="Laura Sobrado" userId="3cf73e4b-540d-44d9-8acf-004bf3789710" providerId="ADAL" clId="{DBC7C48E-C9F3-2C43-9558-918AB641A4FE}" dt="2019-09-03T16:08:54.205" v="48"/>
        <pc:sldMkLst>
          <pc:docMk/>
          <pc:sldMk cId="2845029027" sldId="260"/>
        </pc:sldMkLst>
        <pc:picChg chg="add del">
          <ac:chgData name="Laura Sobrado" userId="3cf73e4b-540d-44d9-8acf-004bf3789710" providerId="ADAL" clId="{DBC7C48E-C9F3-2C43-9558-918AB641A4FE}" dt="2019-09-03T16:03:37.724" v="7"/>
          <ac:picMkLst>
            <pc:docMk/>
            <pc:sldMk cId="2845029027" sldId="260"/>
            <ac:picMk id="14" creationId="{CE6120F1-977F-5947-BE58-4217084D8316}"/>
          </ac:picMkLst>
        </pc:picChg>
        <pc:picChg chg="add del mod">
          <ac:chgData name="Laura Sobrado" userId="3cf73e4b-540d-44d9-8acf-004bf3789710" providerId="ADAL" clId="{DBC7C48E-C9F3-2C43-9558-918AB641A4FE}" dt="2019-09-03T16:08:47.028" v="46" actId="478"/>
          <ac:picMkLst>
            <pc:docMk/>
            <pc:sldMk cId="2845029027" sldId="260"/>
            <ac:picMk id="15" creationId="{826EDF90-A25A-A54D-BC53-2A2B53F43DCD}"/>
          </ac:picMkLst>
        </pc:picChg>
        <pc:picChg chg="add">
          <ac:chgData name="Laura Sobrado" userId="3cf73e4b-540d-44d9-8acf-004bf3789710" providerId="ADAL" clId="{DBC7C48E-C9F3-2C43-9558-918AB641A4FE}" dt="2019-09-03T16:08:47.524" v="47"/>
          <ac:picMkLst>
            <pc:docMk/>
            <pc:sldMk cId="2845029027" sldId="260"/>
            <ac:picMk id="16" creationId="{7285C054-7A6C-0443-A7D2-0C651F1DA978}"/>
          </ac:picMkLst>
        </pc:picChg>
      </pc:sldChg>
      <pc:sldChg chg="addSp delSp modSp delAnim modAnim">
        <pc:chgData name="Laura Sobrado" userId="3cf73e4b-540d-44d9-8acf-004bf3789710" providerId="ADAL" clId="{DBC7C48E-C9F3-2C43-9558-918AB641A4FE}" dt="2019-09-03T16:09:13.764" v="52"/>
        <pc:sldMkLst>
          <pc:docMk/>
          <pc:sldMk cId="552155054" sldId="261"/>
        </pc:sldMkLst>
        <pc:picChg chg="del mod">
          <ac:chgData name="Laura Sobrado" userId="3cf73e4b-540d-44d9-8acf-004bf3789710" providerId="ADAL" clId="{DBC7C48E-C9F3-2C43-9558-918AB641A4FE}" dt="2019-09-03T16:09:04.643" v="50" actId="478"/>
          <ac:picMkLst>
            <pc:docMk/>
            <pc:sldMk cId="552155054" sldId="261"/>
            <ac:picMk id="15" creationId="{E5497E7C-D866-DE46-B502-88355E33489F}"/>
          </ac:picMkLst>
        </pc:picChg>
        <pc:picChg chg="add">
          <ac:chgData name="Laura Sobrado" userId="3cf73e4b-540d-44d9-8acf-004bf3789710" providerId="ADAL" clId="{DBC7C48E-C9F3-2C43-9558-918AB641A4FE}" dt="2019-09-03T16:09:05.679" v="51"/>
          <ac:picMkLst>
            <pc:docMk/>
            <pc:sldMk cId="552155054" sldId="261"/>
            <ac:picMk id="18" creationId="{5936740A-BD59-4E41-A857-B03BFF52453B}"/>
          </ac:picMkLst>
        </pc:picChg>
      </pc:sldChg>
      <pc:sldChg chg="addSp delSp modSp">
        <pc:chgData name="Laura Sobrado" userId="3cf73e4b-540d-44d9-8acf-004bf3789710" providerId="ADAL" clId="{DBC7C48E-C9F3-2C43-9558-918AB641A4FE}" dt="2019-09-03T16:11:45.895" v="298"/>
        <pc:sldMkLst>
          <pc:docMk/>
          <pc:sldMk cId="3080810683" sldId="264"/>
        </pc:sldMkLst>
        <pc:picChg chg="add del mod">
          <ac:chgData name="Laura Sobrado" userId="3cf73e4b-540d-44d9-8acf-004bf3789710" providerId="ADAL" clId="{DBC7C48E-C9F3-2C43-9558-918AB641A4FE}" dt="2019-09-03T16:11:45.108" v="297" actId="478"/>
          <ac:picMkLst>
            <pc:docMk/>
            <pc:sldMk cId="3080810683" sldId="264"/>
            <ac:picMk id="8" creationId="{82A3A87D-C91B-E14B-B112-4D4879A49520}"/>
          </ac:picMkLst>
        </pc:picChg>
        <pc:picChg chg="add">
          <ac:chgData name="Laura Sobrado" userId="3cf73e4b-540d-44d9-8acf-004bf3789710" providerId="ADAL" clId="{DBC7C48E-C9F3-2C43-9558-918AB641A4FE}" dt="2019-09-03T16:11:45.895" v="298"/>
          <ac:picMkLst>
            <pc:docMk/>
            <pc:sldMk cId="3080810683" sldId="264"/>
            <ac:picMk id="9" creationId="{397DAF78-009D-9E43-A6EA-8553CA3E8D60}"/>
          </ac:picMkLst>
        </pc:picChg>
        <pc:picChg chg="del mod">
          <ac:chgData name="Laura Sobrado" userId="3cf73e4b-540d-44d9-8acf-004bf3789710" providerId="ADAL" clId="{DBC7C48E-C9F3-2C43-9558-918AB641A4FE}" dt="2019-09-03T16:09:45.952" v="54" actId="478"/>
          <ac:picMkLst>
            <pc:docMk/>
            <pc:sldMk cId="3080810683" sldId="264"/>
            <ac:picMk id="10" creationId="{645335D3-EB86-1740-A12D-A5B615323E7D}"/>
          </ac:picMkLst>
        </pc:picChg>
      </pc:sldChg>
      <pc:sldChg chg="addSp delSp modSp delAnim modAnim">
        <pc:chgData name="Laura Sobrado" userId="3cf73e4b-540d-44d9-8acf-004bf3789710" providerId="ADAL" clId="{DBC7C48E-C9F3-2C43-9558-918AB641A4FE}" dt="2019-09-03T16:32:20.857" v="424"/>
        <pc:sldMkLst>
          <pc:docMk/>
          <pc:sldMk cId="1722209059" sldId="266"/>
        </pc:sldMkLst>
        <pc:grpChg chg="add">
          <ac:chgData name="Laura Sobrado" userId="3cf73e4b-540d-44d9-8acf-004bf3789710" providerId="ADAL" clId="{DBC7C48E-C9F3-2C43-9558-918AB641A4FE}" dt="2019-09-03T16:32:11.240" v="422"/>
          <ac:grpSpMkLst>
            <pc:docMk/>
            <pc:sldMk cId="1722209059" sldId="266"/>
            <ac:grpSpMk id="24" creationId="{353D4513-7065-A440-B543-F556FD887B9C}"/>
          </ac:grpSpMkLst>
        </pc:grpChg>
        <pc:picChg chg="del mod">
          <ac:chgData name="Laura Sobrado" userId="3cf73e4b-540d-44d9-8acf-004bf3789710" providerId="ADAL" clId="{DBC7C48E-C9F3-2C43-9558-918AB641A4FE}" dt="2019-09-03T16:12:07.166" v="302" actId="478"/>
          <ac:picMkLst>
            <pc:docMk/>
            <pc:sldMk cId="1722209059" sldId="266"/>
            <ac:picMk id="19" creationId="{0A854C3F-BF98-AE45-9D96-8345A66BBB28}"/>
          </ac:picMkLst>
        </pc:picChg>
        <pc:picChg chg="del">
          <ac:chgData name="Laura Sobrado" userId="3cf73e4b-540d-44d9-8acf-004bf3789710" providerId="ADAL" clId="{DBC7C48E-C9F3-2C43-9558-918AB641A4FE}" dt="2019-09-03T16:31:55.952" v="417" actId="478"/>
          <ac:picMkLst>
            <pc:docMk/>
            <pc:sldMk cId="1722209059" sldId="266"/>
            <ac:picMk id="22" creationId="{CE093043-2D67-0D46-89E5-D877E2AB85E0}"/>
          </ac:picMkLst>
        </pc:picChg>
        <pc:picChg chg="add">
          <ac:chgData name="Laura Sobrado" userId="3cf73e4b-540d-44d9-8acf-004bf3789710" providerId="ADAL" clId="{DBC7C48E-C9F3-2C43-9558-918AB641A4FE}" dt="2019-09-03T16:12:07.942" v="303"/>
          <ac:picMkLst>
            <pc:docMk/>
            <pc:sldMk cId="1722209059" sldId="266"/>
            <ac:picMk id="23" creationId="{D98322FE-E77D-794C-8050-77C234C429FD}"/>
          </ac:picMkLst>
        </pc:picChg>
      </pc:sldChg>
      <pc:sldChg chg="addSp delSp modSp">
        <pc:chgData name="Laura Sobrado" userId="3cf73e4b-540d-44d9-8acf-004bf3789710" providerId="ADAL" clId="{DBC7C48E-C9F3-2C43-9558-918AB641A4FE}" dt="2019-09-03T16:11:39.792" v="295"/>
        <pc:sldMkLst>
          <pc:docMk/>
          <pc:sldMk cId="4283229613" sldId="271"/>
        </pc:sldMkLst>
        <pc:picChg chg="del mod">
          <ac:chgData name="Laura Sobrado" userId="3cf73e4b-540d-44d9-8acf-004bf3789710" providerId="ADAL" clId="{DBC7C48E-C9F3-2C43-9558-918AB641A4FE}" dt="2019-09-03T16:10:54.862" v="182" actId="478"/>
          <ac:picMkLst>
            <pc:docMk/>
            <pc:sldMk cId="4283229613" sldId="271"/>
            <ac:picMk id="12" creationId="{E119D42A-2E10-C446-8D3C-15278078153C}"/>
          </ac:picMkLst>
        </pc:picChg>
        <pc:picChg chg="add del mod">
          <ac:chgData name="Laura Sobrado" userId="3cf73e4b-540d-44d9-8acf-004bf3789710" providerId="ADAL" clId="{DBC7C48E-C9F3-2C43-9558-918AB641A4FE}" dt="2019-09-03T16:11:39.196" v="294" actId="478"/>
          <ac:picMkLst>
            <pc:docMk/>
            <pc:sldMk cId="4283229613" sldId="271"/>
            <ac:picMk id="13" creationId="{3730C9E8-E8AF-C34D-BC0D-4088A1DB9677}"/>
          </ac:picMkLst>
        </pc:picChg>
        <pc:picChg chg="add">
          <ac:chgData name="Laura Sobrado" userId="3cf73e4b-540d-44d9-8acf-004bf3789710" providerId="ADAL" clId="{DBC7C48E-C9F3-2C43-9558-918AB641A4FE}" dt="2019-09-03T16:11:39.792" v="295"/>
          <ac:picMkLst>
            <pc:docMk/>
            <pc:sldMk cId="4283229613" sldId="271"/>
            <ac:picMk id="15" creationId="{D89F3E14-E712-C84F-9E4C-D9B9ABDB9309}"/>
          </ac:picMkLst>
        </pc:picChg>
      </pc:sldChg>
      <pc:sldChg chg="addSp delSp modSp">
        <pc:chgData name="Laura Sobrado" userId="3cf73e4b-540d-44d9-8acf-004bf3789710" providerId="ADAL" clId="{DBC7C48E-C9F3-2C43-9558-918AB641A4FE}" dt="2019-09-03T16:11:27.946" v="289" actId="1076"/>
        <pc:sldMkLst>
          <pc:docMk/>
          <pc:sldMk cId="405441314" sldId="276"/>
        </pc:sldMkLst>
        <pc:picChg chg="add mod">
          <ac:chgData name="Laura Sobrado" userId="3cf73e4b-540d-44d9-8acf-004bf3789710" providerId="ADAL" clId="{DBC7C48E-C9F3-2C43-9558-918AB641A4FE}" dt="2019-09-03T16:11:27.946" v="289" actId="1076"/>
          <ac:picMkLst>
            <pc:docMk/>
            <pc:sldMk cId="405441314" sldId="276"/>
            <ac:picMk id="9" creationId="{987B6B80-8C78-0B4A-BC70-DD37B8F4C383}"/>
          </ac:picMkLst>
        </pc:picChg>
        <pc:picChg chg="del mod">
          <ac:chgData name="Laura Sobrado" userId="3cf73e4b-540d-44d9-8acf-004bf3789710" providerId="ADAL" clId="{DBC7C48E-C9F3-2C43-9558-918AB641A4FE}" dt="2019-09-03T16:11:04.044" v="185" actId="478"/>
          <ac:picMkLst>
            <pc:docMk/>
            <pc:sldMk cId="405441314" sldId="276"/>
            <ac:picMk id="10" creationId="{6DCB2BD4-8AD4-DF4F-8281-775B7D42A82E}"/>
          </ac:picMkLst>
        </pc:picChg>
      </pc:sldChg>
      <pc:sldChg chg="addSp delSp modSp">
        <pc:chgData name="Laura Sobrado" userId="3cf73e4b-540d-44d9-8acf-004bf3789710" providerId="ADAL" clId="{DBC7C48E-C9F3-2C43-9558-918AB641A4FE}" dt="2019-09-03T16:11:33.080" v="292"/>
        <pc:sldMkLst>
          <pc:docMk/>
          <pc:sldMk cId="551951800" sldId="278"/>
        </pc:sldMkLst>
        <pc:picChg chg="add">
          <ac:chgData name="Laura Sobrado" userId="3cf73e4b-540d-44d9-8acf-004bf3789710" providerId="ADAL" clId="{DBC7C48E-C9F3-2C43-9558-918AB641A4FE}" dt="2019-09-03T16:11:33.080" v="292"/>
          <ac:picMkLst>
            <pc:docMk/>
            <pc:sldMk cId="551951800" sldId="278"/>
            <ac:picMk id="9" creationId="{E81A4C24-1F34-9142-804E-D2EA6A8A2CDB}"/>
          </ac:picMkLst>
        </pc:picChg>
        <pc:picChg chg="del mod">
          <ac:chgData name="Laura Sobrado" userId="3cf73e4b-540d-44d9-8acf-004bf3789710" providerId="ADAL" clId="{DBC7C48E-C9F3-2C43-9558-918AB641A4FE}" dt="2019-09-03T16:11:32.429" v="291" actId="478"/>
          <ac:picMkLst>
            <pc:docMk/>
            <pc:sldMk cId="551951800" sldId="278"/>
            <ac:picMk id="12" creationId="{C616B180-480B-E04A-8292-D260BFB562BA}"/>
          </ac:picMkLst>
        </pc:picChg>
      </pc:sldChg>
      <pc:sldMasterChg chg="modSldLayout">
        <pc:chgData name="Laura Sobrado" userId="3cf73e4b-540d-44d9-8acf-004bf3789710" providerId="ADAL" clId="{DBC7C48E-C9F3-2C43-9558-918AB641A4FE}" dt="2019-09-03T17:14:02.001" v="432"/>
        <pc:sldMasterMkLst>
          <pc:docMk/>
          <pc:sldMasterMk cId="2644997977" sldId="2147483660"/>
        </pc:sldMasterMkLst>
        <pc:sldLayoutChg chg="addSp delSp modSp">
          <pc:chgData name="Laura Sobrado" userId="3cf73e4b-540d-44d9-8acf-004bf3789710" providerId="ADAL" clId="{DBC7C48E-C9F3-2C43-9558-918AB641A4FE}" dt="2019-09-03T16:26:56.041" v="403"/>
          <pc:sldLayoutMkLst>
            <pc:docMk/>
            <pc:sldMasterMk cId="2644997977" sldId="2147483660"/>
            <pc:sldLayoutMk cId="4033851739" sldId="2147483661"/>
          </pc:sldLayoutMkLst>
          <pc:grpChg chg="add">
            <ac:chgData name="Laura Sobrado" userId="3cf73e4b-540d-44d9-8acf-004bf3789710" providerId="ADAL" clId="{DBC7C48E-C9F3-2C43-9558-918AB641A4FE}" dt="2019-09-03T16:04:35.746" v="23"/>
            <ac:grpSpMkLst>
              <pc:docMk/>
              <pc:sldMasterMk cId="2644997977" sldId="2147483660"/>
              <pc:sldLayoutMk cId="4033851739" sldId="2147483661"/>
              <ac:grpSpMk id="16" creationId="{5E613139-C007-C940-ABD2-AC88C7548677}"/>
            </ac:grpSpMkLst>
          </pc:grpChg>
          <pc:picChg chg="add del mod">
            <ac:chgData name="Laura Sobrado" userId="3cf73e4b-540d-44d9-8acf-004bf3789710" providerId="ADAL" clId="{DBC7C48E-C9F3-2C43-9558-918AB641A4FE}" dt="2019-09-03T16:26:56.041" v="403"/>
            <ac:picMkLst>
              <pc:docMk/>
              <pc:sldMasterMk cId="2644997977" sldId="2147483660"/>
              <pc:sldLayoutMk cId="4033851739" sldId="2147483661"/>
              <ac:picMk id="4" creationId="{A4B55BD0-9BC4-D347-84B6-B227470C0B51}"/>
            </ac:picMkLst>
          </pc:picChg>
          <pc:picChg chg="add">
            <ac:chgData name="Laura Sobrado" userId="3cf73e4b-540d-44d9-8acf-004bf3789710" providerId="ADAL" clId="{DBC7C48E-C9F3-2C43-9558-918AB641A4FE}" dt="2019-09-03T16:03:52.308" v="14"/>
            <ac:picMkLst>
              <pc:docMk/>
              <pc:sldMasterMk cId="2644997977" sldId="2147483660"/>
              <pc:sldLayoutMk cId="4033851739" sldId="2147483661"/>
              <ac:picMk id="11" creationId="{3B008A7C-0D03-8846-BEB4-7BCA86B3FF6C}"/>
            </ac:picMkLst>
          </pc:picChg>
          <pc:picChg chg="del">
            <ac:chgData name="Laura Sobrado" userId="3cf73e4b-540d-44d9-8acf-004bf3789710" providerId="ADAL" clId="{DBC7C48E-C9F3-2C43-9558-918AB641A4FE}" dt="2019-09-03T16:03:52.076" v="13" actId="478"/>
            <ac:picMkLst>
              <pc:docMk/>
              <pc:sldMasterMk cId="2644997977" sldId="2147483660"/>
              <pc:sldLayoutMk cId="4033851739" sldId="2147483661"/>
              <ac:picMk id="12" creationId="{A3188BD7-B9FD-BE45-8DEF-EEEE7755FFBA}"/>
            </ac:picMkLst>
          </pc:picChg>
          <pc:picChg chg="del">
            <ac:chgData name="Laura Sobrado" userId="3cf73e4b-540d-44d9-8acf-004bf3789710" providerId="ADAL" clId="{DBC7C48E-C9F3-2C43-9558-918AB641A4FE}" dt="2019-09-03T16:04:27.842" v="21" actId="478"/>
            <ac:picMkLst>
              <pc:docMk/>
              <pc:sldMasterMk cId="2644997977" sldId="2147483660"/>
              <pc:sldLayoutMk cId="4033851739" sldId="2147483661"/>
              <ac:picMk id="22" creationId="{3F6D381A-C79C-5E4D-A947-1435201F835E}"/>
            </ac:picMkLst>
          </pc:picChg>
          <pc:cxnChg chg="del">
            <ac:chgData name="Laura Sobrado" userId="3cf73e4b-540d-44d9-8acf-004bf3789710" providerId="ADAL" clId="{DBC7C48E-C9F3-2C43-9558-918AB641A4FE}" dt="2019-09-03T16:04:33.305" v="22" actId="478"/>
            <ac:cxnSpMkLst>
              <pc:docMk/>
              <pc:sldMasterMk cId="2644997977" sldId="2147483660"/>
              <pc:sldLayoutMk cId="4033851739" sldId="2147483661"/>
              <ac:cxnSpMk id="9" creationId="{A51A6F45-6917-AD4F-A52A-D823C6B5EACE}"/>
            </ac:cxnSpMkLst>
          </pc:cxnChg>
        </pc:sldLayoutChg>
        <pc:sldLayoutChg chg="addSp delSp">
          <pc:chgData name="Laura Sobrado" userId="3cf73e4b-540d-44d9-8acf-004bf3789710" providerId="ADAL" clId="{DBC7C48E-C9F3-2C43-9558-918AB641A4FE}" dt="2019-09-03T16:05:00.814" v="29"/>
          <pc:sldLayoutMkLst>
            <pc:docMk/>
            <pc:sldMasterMk cId="2644997977" sldId="2147483660"/>
            <pc:sldLayoutMk cId="148536311" sldId="2147483672"/>
          </pc:sldLayoutMkLst>
          <pc:grpChg chg="add">
            <ac:chgData name="Laura Sobrado" userId="3cf73e4b-540d-44d9-8acf-004bf3789710" providerId="ADAL" clId="{DBC7C48E-C9F3-2C43-9558-918AB641A4FE}" dt="2019-09-03T16:05:00.814" v="29"/>
            <ac:grpSpMkLst>
              <pc:docMk/>
              <pc:sldMasterMk cId="2644997977" sldId="2147483660"/>
              <pc:sldLayoutMk cId="148536311" sldId="2147483672"/>
              <ac:grpSpMk id="17" creationId="{8701BB0D-4068-8B42-BC43-3092EBBF4DD6}"/>
            </ac:grpSpMkLst>
          </pc:grpChg>
          <pc:picChg chg="del">
            <ac:chgData name="Laura Sobrado" userId="3cf73e4b-540d-44d9-8acf-004bf3789710" providerId="ADAL" clId="{DBC7C48E-C9F3-2C43-9558-918AB641A4FE}" dt="2019-09-03T16:04:54.546" v="27" actId="478"/>
            <ac:picMkLst>
              <pc:docMk/>
              <pc:sldMasterMk cId="2644997977" sldId="2147483660"/>
              <pc:sldLayoutMk cId="148536311" sldId="2147483672"/>
              <ac:picMk id="11" creationId="{70B126D6-69D4-FE42-A487-C99253EE39FB}"/>
            </ac:picMkLst>
          </pc:picChg>
          <pc:picChg chg="add">
            <ac:chgData name="Laura Sobrado" userId="3cf73e4b-540d-44d9-8acf-004bf3789710" providerId="ADAL" clId="{DBC7C48E-C9F3-2C43-9558-918AB641A4FE}" dt="2019-09-03T16:03:56.495" v="16"/>
            <ac:picMkLst>
              <pc:docMk/>
              <pc:sldMasterMk cId="2644997977" sldId="2147483660"/>
              <pc:sldLayoutMk cId="148536311" sldId="2147483672"/>
              <ac:picMk id="12" creationId="{CDBFC72A-F705-604E-BDAE-E481F79AC057}"/>
            </ac:picMkLst>
          </pc:picChg>
          <pc:picChg chg="del">
            <ac:chgData name="Laura Sobrado" userId="3cf73e4b-540d-44d9-8acf-004bf3789710" providerId="ADAL" clId="{DBC7C48E-C9F3-2C43-9558-918AB641A4FE}" dt="2019-09-03T16:03:56.315" v="15" actId="478"/>
            <ac:picMkLst>
              <pc:docMk/>
              <pc:sldMasterMk cId="2644997977" sldId="2147483660"/>
              <pc:sldLayoutMk cId="148536311" sldId="2147483672"/>
              <ac:picMk id="13" creationId="{D6E70961-3BC8-204A-82BA-E3B632BE73E3}"/>
            </ac:picMkLst>
          </pc:picChg>
          <pc:cxnChg chg="del">
            <ac:chgData name="Laura Sobrado" userId="3cf73e4b-540d-44d9-8acf-004bf3789710" providerId="ADAL" clId="{DBC7C48E-C9F3-2C43-9558-918AB641A4FE}" dt="2019-09-03T16:04:59.671" v="28" actId="478"/>
            <ac:cxnSpMkLst>
              <pc:docMk/>
              <pc:sldMasterMk cId="2644997977" sldId="2147483660"/>
              <pc:sldLayoutMk cId="148536311" sldId="2147483672"/>
              <ac:cxnSpMk id="9" creationId="{A51A6F45-6917-AD4F-A52A-D823C6B5EACE}"/>
            </ac:cxnSpMkLst>
          </pc:cxnChg>
        </pc:sldLayoutChg>
        <pc:sldLayoutChg chg="addSp delSp setBg">
          <pc:chgData name="Laura Sobrado" userId="3cf73e4b-540d-44d9-8acf-004bf3789710" providerId="ADAL" clId="{DBC7C48E-C9F3-2C43-9558-918AB641A4FE}" dt="2019-09-03T17:13:57.154" v="430"/>
          <pc:sldLayoutMkLst>
            <pc:docMk/>
            <pc:sldMasterMk cId="2644997977" sldId="2147483660"/>
            <pc:sldLayoutMk cId="3702985355" sldId="2147483673"/>
          </pc:sldLayoutMkLst>
          <pc:picChg chg="del">
            <ac:chgData name="Laura Sobrado" userId="3cf73e4b-540d-44d9-8acf-004bf3789710" providerId="ADAL" clId="{DBC7C48E-C9F3-2C43-9558-918AB641A4FE}" dt="2019-09-03T16:04:00.946" v="17" actId="478"/>
            <ac:picMkLst>
              <pc:docMk/>
              <pc:sldMasterMk cId="2644997977" sldId="2147483660"/>
              <pc:sldLayoutMk cId="3702985355" sldId="2147483673"/>
              <ac:picMk id="11" creationId="{6ABEF398-81B9-E24A-AB73-6BB8B9303209}"/>
            </ac:picMkLst>
          </pc:picChg>
          <pc:picChg chg="add">
            <ac:chgData name="Laura Sobrado" userId="3cf73e4b-540d-44d9-8acf-004bf3789710" providerId="ADAL" clId="{DBC7C48E-C9F3-2C43-9558-918AB641A4FE}" dt="2019-09-03T16:04:01.197" v="18"/>
            <ac:picMkLst>
              <pc:docMk/>
              <pc:sldMasterMk cId="2644997977" sldId="2147483660"/>
              <pc:sldLayoutMk cId="3702985355" sldId="2147483673"/>
              <ac:picMk id="14" creationId="{83508F68-6216-0A4B-8440-D94013961584}"/>
            </ac:picMkLst>
          </pc:picChg>
          <pc:picChg chg="add del">
            <ac:chgData name="Laura Sobrado" userId="3cf73e4b-540d-44d9-8acf-004bf3789710" providerId="ADAL" clId="{DBC7C48E-C9F3-2C43-9558-918AB641A4FE}" dt="2019-09-03T16:27:50.649" v="415"/>
            <ac:picMkLst>
              <pc:docMk/>
              <pc:sldMasterMk cId="2644997977" sldId="2147483660"/>
              <pc:sldLayoutMk cId="3702985355" sldId="2147483673"/>
              <ac:picMk id="18" creationId="{DF36F03A-DB7B-6742-B9EC-797C350C322D}"/>
            </ac:picMkLst>
          </pc:picChg>
          <pc:picChg chg="del">
            <ac:chgData name="Laura Sobrado" userId="3cf73e4b-540d-44d9-8acf-004bf3789710" providerId="ADAL" clId="{DBC7C48E-C9F3-2C43-9558-918AB641A4FE}" dt="2019-09-03T16:27:27.150" v="411" actId="478"/>
            <ac:picMkLst>
              <pc:docMk/>
              <pc:sldMasterMk cId="2644997977" sldId="2147483660"/>
              <pc:sldLayoutMk cId="3702985355" sldId="2147483673"/>
              <ac:picMk id="23" creationId="{4915CDE3-2307-5845-969C-298E93A5CAC4}"/>
            </ac:picMkLst>
          </pc:picChg>
          <pc:cxnChg chg="del">
            <ac:chgData name="Laura Sobrado" userId="3cf73e4b-540d-44d9-8acf-004bf3789710" providerId="ADAL" clId="{DBC7C48E-C9F3-2C43-9558-918AB641A4FE}" dt="2019-09-03T16:27:31.703" v="412" actId="478"/>
            <ac:cxnSpMkLst>
              <pc:docMk/>
              <pc:sldMasterMk cId="2644997977" sldId="2147483660"/>
              <pc:sldLayoutMk cId="3702985355" sldId="2147483673"/>
              <ac:cxnSpMk id="21" creationId="{9F916406-ACF0-CD4B-8ADB-C23D826F8A3E}"/>
            </ac:cxnSpMkLst>
          </pc:cxnChg>
        </pc:sldLayoutChg>
        <pc:sldLayoutChg chg="addSp delSp setBg">
          <pc:chgData name="Laura Sobrado" userId="3cf73e4b-540d-44d9-8acf-004bf3789710" providerId="ADAL" clId="{DBC7C48E-C9F3-2C43-9558-918AB641A4FE}" dt="2019-09-03T17:13:42.065" v="426"/>
          <pc:sldLayoutMkLst>
            <pc:docMk/>
            <pc:sldMasterMk cId="2644997977" sldId="2147483660"/>
            <pc:sldLayoutMk cId="1584025138" sldId="2147483674"/>
          </pc:sldLayoutMkLst>
          <pc:picChg chg="del">
            <ac:chgData name="Laura Sobrado" userId="3cf73e4b-540d-44d9-8acf-004bf3789710" providerId="ADAL" clId="{DBC7C48E-C9F3-2C43-9558-918AB641A4FE}" dt="2019-09-03T16:06:43.006" v="30" actId="478"/>
            <ac:picMkLst>
              <pc:docMk/>
              <pc:sldMasterMk cId="2644997977" sldId="2147483660"/>
              <pc:sldLayoutMk cId="1584025138" sldId="2147483674"/>
              <ac:picMk id="7" creationId="{6527169D-0C36-3B4A-B2CE-B1B2721D0055}"/>
            </ac:picMkLst>
          </pc:picChg>
          <pc:picChg chg="add">
            <ac:chgData name="Laura Sobrado" userId="3cf73e4b-540d-44d9-8acf-004bf3789710" providerId="ADAL" clId="{DBC7C48E-C9F3-2C43-9558-918AB641A4FE}" dt="2019-09-03T16:06:43.230" v="31"/>
            <ac:picMkLst>
              <pc:docMk/>
              <pc:sldMasterMk cId="2644997977" sldId="2147483660"/>
              <pc:sldLayoutMk cId="1584025138" sldId="2147483674"/>
              <ac:picMk id="8" creationId="{6E02B118-91A2-1644-B1F2-D3FE1AE84D02}"/>
            </ac:picMkLst>
          </pc:picChg>
          <pc:picChg chg="add">
            <ac:chgData name="Laura Sobrado" userId="3cf73e4b-540d-44d9-8acf-004bf3789710" providerId="ADAL" clId="{DBC7C48E-C9F3-2C43-9558-918AB641A4FE}" dt="2019-09-03T16:27:06.937" v="406"/>
            <ac:picMkLst>
              <pc:docMk/>
              <pc:sldMasterMk cId="2644997977" sldId="2147483660"/>
              <pc:sldLayoutMk cId="1584025138" sldId="2147483674"/>
              <ac:picMk id="9" creationId="{7465DB08-1DD5-814F-A5FC-BEA532E228E2}"/>
            </ac:picMkLst>
          </pc:picChg>
          <pc:picChg chg="del">
            <ac:chgData name="Laura Sobrado" userId="3cf73e4b-540d-44d9-8acf-004bf3789710" providerId="ADAL" clId="{DBC7C48E-C9F3-2C43-9558-918AB641A4FE}" dt="2019-09-03T16:27:00.624" v="404" actId="478"/>
            <ac:picMkLst>
              <pc:docMk/>
              <pc:sldMasterMk cId="2644997977" sldId="2147483660"/>
              <pc:sldLayoutMk cId="1584025138" sldId="2147483674"/>
              <ac:picMk id="15" creationId="{217103F3-C4F7-9B4F-8E1C-A0C5EEE4E85F}"/>
            </ac:picMkLst>
          </pc:picChg>
          <pc:cxnChg chg="del">
            <ac:chgData name="Laura Sobrado" userId="3cf73e4b-540d-44d9-8acf-004bf3789710" providerId="ADAL" clId="{DBC7C48E-C9F3-2C43-9558-918AB641A4FE}" dt="2019-09-03T16:27:05.920" v="405" actId="478"/>
            <ac:cxnSpMkLst>
              <pc:docMk/>
              <pc:sldMasterMk cId="2644997977" sldId="2147483660"/>
              <pc:sldLayoutMk cId="1584025138" sldId="2147483674"/>
              <ac:cxnSpMk id="13" creationId="{A3DE6079-F400-0D4D-BDE1-D9C065ACFC7C}"/>
            </ac:cxnSpMkLst>
          </pc:cxnChg>
        </pc:sldLayoutChg>
        <pc:sldLayoutChg chg="addSp delSp modSp setBg">
          <pc:chgData name="Laura Sobrado" userId="3cf73e4b-540d-44d9-8acf-004bf3789710" providerId="ADAL" clId="{DBC7C48E-C9F3-2C43-9558-918AB641A4FE}" dt="2019-09-03T17:13:51.823" v="428"/>
          <pc:sldLayoutMkLst>
            <pc:docMk/>
            <pc:sldMasterMk cId="2644997977" sldId="2147483660"/>
            <pc:sldLayoutMk cId="3709836902" sldId="2147483675"/>
          </pc:sldLayoutMkLst>
          <pc:picChg chg="add">
            <ac:chgData name="Laura Sobrado" userId="3cf73e4b-540d-44d9-8acf-004bf3789710" providerId="ADAL" clId="{DBC7C48E-C9F3-2C43-9558-918AB641A4FE}" dt="2019-09-03T16:27:19.239" v="410"/>
            <ac:picMkLst>
              <pc:docMk/>
              <pc:sldMasterMk cId="2644997977" sldId="2147483660"/>
              <pc:sldLayoutMk cId="3709836902" sldId="2147483675"/>
              <ac:picMk id="6" creationId="{558ECE54-3194-854B-9B74-14150F6F3B2F}"/>
            </ac:picMkLst>
          </pc:picChg>
          <pc:picChg chg="del mod">
            <ac:chgData name="Laura Sobrado" userId="3cf73e4b-540d-44d9-8acf-004bf3789710" providerId="ADAL" clId="{DBC7C48E-C9F3-2C43-9558-918AB641A4FE}" dt="2019-09-03T16:27:10.662" v="408" actId="478"/>
            <ac:picMkLst>
              <pc:docMk/>
              <pc:sldMasterMk cId="2644997977" sldId="2147483660"/>
              <pc:sldLayoutMk cId="3709836902" sldId="2147483675"/>
              <ac:picMk id="15" creationId="{217103F3-C4F7-9B4F-8E1C-A0C5EEE4E85F}"/>
            </ac:picMkLst>
          </pc:picChg>
          <pc:cxnChg chg="del">
            <ac:chgData name="Laura Sobrado" userId="3cf73e4b-540d-44d9-8acf-004bf3789710" providerId="ADAL" clId="{DBC7C48E-C9F3-2C43-9558-918AB641A4FE}" dt="2019-09-03T16:27:17.792" v="409" actId="478"/>
            <ac:cxnSpMkLst>
              <pc:docMk/>
              <pc:sldMasterMk cId="2644997977" sldId="2147483660"/>
              <pc:sldLayoutMk cId="3709836902" sldId="2147483675"/>
              <ac:cxnSpMk id="13" creationId="{A3DE6079-F400-0D4D-BDE1-D9C065ACFC7C}"/>
            </ac:cxnSpMkLst>
          </pc:cxnChg>
        </pc:sldLayoutChg>
        <pc:sldLayoutChg chg="addSp delSp">
          <pc:chgData name="Laura Sobrado" userId="3cf73e4b-540d-44d9-8acf-004bf3789710" providerId="ADAL" clId="{DBC7C48E-C9F3-2C43-9558-918AB641A4FE}" dt="2019-09-03T16:04:47.937" v="26"/>
          <pc:sldLayoutMkLst>
            <pc:docMk/>
            <pc:sldMasterMk cId="2644997977" sldId="2147483660"/>
            <pc:sldLayoutMk cId="1305767734" sldId="2147483676"/>
          </pc:sldLayoutMkLst>
          <pc:grpChg chg="add">
            <ac:chgData name="Laura Sobrado" userId="3cf73e4b-540d-44d9-8acf-004bf3789710" providerId="ADAL" clId="{DBC7C48E-C9F3-2C43-9558-918AB641A4FE}" dt="2019-09-03T16:04:47.937" v="26"/>
            <ac:grpSpMkLst>
              <pc:docMk/>
              <pc:sldMasterMk cId="2644997977" sldId="2147483660"/>
              <pc:sldLayoutMk cId="1305767734" sldId="2147483676"/>
              <ac:grpSpMk id="9" creationId="{69548137-7621-3B46-8445-6F586E814B44}"/>
            </ac:grpSpMkLst>
          </pc:grpChg>
          <pc:picChg chg="del">
            <ac:chgData name="Laura Sobrado" userId="3cf73e4b-540d-44d9-8acf-004bf3789710" providerId="ADAL" clId="{DBC7C48E-C9F3-2C43-9558-918AB641A4FE}" dt="2019-09-03T16:04:41.034" v="24" actId="478"/>
            <ac:picMkLst>
              <pc:docMk/>
              <pc:sldMasterMk cId="2644997977" sldId="2147483660"/>
              <pc:sldLayoutMk cId="1305767734" sldId="2147483676"/>
              <ac:picMk id="8" creationId="{E244E08F-BD5A-614B-A251-55732F56F308}"/>
            </ac:picMkLst>
          </pc:picChg>
          <pc:cxnChg chg="del">
            <ac:chgData name="Laura Sobrado" userId="3cf73e4b-540d-44d9-8acf-004bf3789710" providerId="ADAL" clId="{DBC7C48E-C9F3-2C43-9558-918AB641A4FE}" dt="2019-09-03T16:04:46.871" v="25" actId="478"/>
            <ac:cxnSpMkLst>
              <pc:docMk/>
              <pc:sldMasterMk cId="2644997977" sldId="2147483660"/>
              <pc:sldLayoutMk cId="1305767734" sldId="2147483676"/>
              <ac:cxnSpMk id="6" creationId="{A8A67E06-45E5-8540-B549-CF0C8AAAEDE7}"/>
            </ac:cxnSpMkLst>
          </pc:cxnChg>
        </pc:sldLayoutChg>
        <pc:sldLayoutChg chg="addSp delSp setBg">
          <pc:chgData name="Laura Sobrado" userId="3cf73e4b-540d-44d9-8acf-004bf3789710" providerId="ADAL" clId="{DBC7C48E-C9F3-2C43-9558-918AB641A4FE}" dt="2019-09-03T17:14:02.001" v="432"/>
          <pc:sldLayoutMkLst>
            <pc:docMk/>
            <pc:sldMasterMk cId="2644997977" sldId="2147483660"/>
            <pc:sldLayoutMk cId="2355101749" sldId="2147483677"/>
          </pc:sldLayoutMkLst>
          <pc:picChg chg="del">
            <ac:chgData name="Laura Sobrado" userId="3cf73e4b-540d-44d9-8acf-004bf3789710" providerId="ADAL" clId="{DBC7C48E-C9F3-2C43-9558-918AB641A4FE}" dt="2019-09-03T16:04:07.330" v="19" actId="478"/>
            <ac:picMkLst>
              <pc:docMk/>
              <pc:sldMasterMk cId="2644997977" sldId="2147483660"/>
              <pc:sldLayoutMk cId="2355101749" sldId="2147483677"/>
              <ac:picMk id="7" creationId="{2E816969-AC62-8846-B6EC-9591A5E0F834}"/>
            </ac:picMkLst>
          </pc:picChg>
          <pc:picChg chg="add">
            <ac:chgData name="Laura Sobrado" userId="3cf73e4b-540d-44d9-8acf-004bf3789710" providerId="ADAL" clId="{DBC7C48E-C9F3-2C43-9558-918AB641A4FE}" dt="2019-09-03T16:04:07.550" v="20"/>
            <ac:picMkLst>
              <pc:docMk/>
              <pc:sldMasterMk cId="2644997977" sldId="2147483660"/>
              <pc:sldLayoutMk cId="2355101749" sldId="2147483677"/>
              <ac:picMk id="10" creationId="{C4A80F43-C4E8-E34E-9671-D69CD794C22F}"/>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user/KidzBopKid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youtube.com/watch?v=8IKqmLG7v1w" TargetMode="External"/><Relationship Id="rId4" Type="http://schemas.openxmlformats.org/officeDocument/2006/relationships/hyperlink" Target="https://www.youtube.com/user/GoNoodleGame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Instructor Notes:</a:t>
            </a:r>
          </a:p>
          <a:p>
            <a:pPr lvl="0"/>
            <a:r>
              <a:rPr lang="en-US" sz="1200" u="none" strike="noStrike" kern="1200" dirty="0">
                <a:solidFill>
                  <a:schemeClr val="tx1"/>
                </a:solidFill>
                <a:effectLst/>
                <a:latin typeface="+mn-lt"/>
                <a:ea typeface="+mn-ea"/>
                <a:cs typeface="+mn-cs"/>
              </a:rPr>
              <a:t>Click once to display a photograph. Instruct students to imagine that the photograph is showing an important game and they are the student who is just about to kick the ball.</a:t>
            </a:r>
          </a:p>
          <a:p>
            <a:pPr lvl="0"/>
            <a:r>
              <a:rPr lang="en-US" sz="1200" u="none" strike="noStrike" kern="1200" dirty="0">
                <a:solidFill>
                  <a:schemeClr val="tx1"/>
                </a:solidFill>
                <a:effectLst/>
                <a:latin typeface="+mn-lt"/>
                <a:ea typeface="+mn-ea"/>
                <a:cs typeface="+mn-cs"/>
              </a:rPr>
              <a:t>Ask: How would you feel in this situation? Why? </a:t>
            </a:r>
          </a:p>
          <a:p>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It may be helpful to click back to Slide 8 so students can read through the different emotions and choose one to describe their feelings.</a:t>
            </a:r>
          </a:p>
          <a:p>
            <a:pPr lvl="0"/>
            <a:r>
              <a:rPr lang="en-US" sz="1200" u="none" strike="noStrike" kern="1200" dirty="0">
                <a:solidFill>
                  <a:schemeClr val="tx1"/>
                </a:solidFill>
                <a:effectLst/>
                <a:latin typeface="+mn-lt"/>
                <a:ea typeface="+mn-ea"/>
                <a:cs typeface="+mn-cs"/>
              </a:rPr>
              <a:t>After one student has shared, ask students to demonstrate through a show of hands who would feel a similar way. </a:t>
            </a:r>
          </a:p>
          <a:p>
            <a:pPr lvl="0"/>
            <a:r>
              <a:rPr lang="en-US" sz="1200" u="none" strike="noStrike" kern="1200" dirty="0">
                <a:solidFill>
                  <a:schemeClr val="tx1"/>
                </a:solidFill>
                <a:effectLst/>
                <a:latin typeface="+mn-lt"/>
                <a:ea typeface="+mn-ea"/>
                <a:cs typeface="+mn-cs"/>
              </a:rPr>
              <a:t>Then ask: Who would feel differently? Ask a couple students who would feel differently to share how they would feel and why.</a:t>
            </a:r>
          </a:p>
          <a:p>
            <a:pPr lvl="0"/>
            <a:r>
              <a:rPr lang="en-US" sz="1200" u="none" strike="noStrike" kern="1200" dirty="0">
                <a:solidFill>
                  <a:schemeClr val="tx1"/>
                </a:solidFill>
                <a:effectLst/>
                <a:latin typeface="+mn-lt"/>
                <a:ea typeface="+mn-ea"/>
                <a:cs typeface="+mn-cs"/>
              </a:rPr>
              <a:t>Click and repeat the same process, this time having students imagine that they are the student who is reading.</a:t>
            </a:r>
          </a:p>
          <a:p>
            <a:pPr lvl="0"/>
            <a:r>
              <a:rPr lang="en-US" sz="1200" u="none" strike="noStrike" kern="1200" dirty="0">
                <a:solidFill>
                  <a:schemeClr val="tx1"/>
                </a:solidFill>
                <a:effectLst/>
                <a:latin typeface="+mn-lt"/>
                <a:ea typeface="+mn-ea"/>
                <a:cs typeface="+mn-cs"/>
              </a:rPr>
              <a:t>Before moving to the next slide, summarize that everyone’s emotions are unique. Sometimes people have different emotions even when they are in the same situation. Just like our strengths and weaknesses, our emotions are nothing to hide.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3391415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lvl="0"/>
            <a:r>
              <a:rPr lang="en-US" sz="1200" u="none" strike="noStrike" kern="1200" dirty="0">
                <a:solidFill>
                  <a:schemeClr val="tx1"/>
                </a:solidFill>
                <a:effectLst/>
                <a:latin typeface="+mn-lt"/>
                <a:ea typeface="+mn-ea"/>
                <a:cs typeface="+mn-cs"/>
              </a:rPr>
              <a:t>It’s Game Time! Divide students into groups of three or four, and tell students that they’re going to play a game that challenges them to explain their emotions.</a:t>
            </a:r>
          </a:p>
          <a:p>
            <a:pPr lvl="0"/>
            <a:r>
              <a:rPr lang="en-US" sz="1200" u="none" strike="noStrike" kern="1200" dirty="0">
                <a:solidFill>
                  <a:schemeClr val="tx1"/>
                </a:solidFill>
                <a:effectLst/>
                <a:latin typeface="+mn-lt"/>
                <a:ea typeface="+mn-ea"/>
                <a:cs typeface="+mn-cs"/>
              </a:rPr>
              <a:t>Explain that each group will receive a stack of cards. Each card contains one of the emotions from the Emotional Alphabet on the slide. If needed, quickly review the emotions displayed in the alphabet.</a:t>
            </a:r>
          </a:p>
          <a:p>
            <a:pPr lvl="0"/>
            <a:r>
              <a:rPr lang="en-US" sz="1200" u="none" strike="noStrike" kern="1200" dirty="0">
                <a:solidFill>
                  <a:schemeClr val="tx1"/>
                </a:solidFill>
                <a:effectLst/>
                <a:latin typeface="+mn-lt"/>
                <a:ea typeface="+mn-ea"/>
                <a:cs typeface="+mn-cs"/>
              </a:rPr>
              <a:t>Then distribute a copy of </a:t>
            </a:r>
            <a:r>
              <a:rPr lang="en-US" sz="1200" i="1" u="none" strike="noStrike" kern="1200" dirty="0">
                <a:solidFill>
                  <a:schemeClr val="tx1"/>
                </a:solidFill>
                <a:effectLst/>
                <a:latin typeface="+mn-lt"/>
                <a:ea typeface="+mn-ea"/>
                <a:cs typeface="+mn-cs"/>
              </a:rPr>
              <a:t>Handout 4: Game Directions</a:t>
            </a:r>
            <a:r>
              <a:rPr lang="en-US" sz="1200" u="none" strike="noStrike" kern="1200" dirty="0">
                <a:solidFill>
                  <a:schemeClr val="tx1"/>
                </a:solidFill>
                <a:effectLst/>
                <a:latin typeface="+mn-lt"/>
                <a:ea typeface="+mn-ea"/>
                <a:cs typeface="+mn-cs"/>
              </a:rPr>
              <a:t> to each group. Click once to reveal the sentence starters and read through the handout’s directions together. </a:t>
            </a:r>
          </a:p>
          <a:p>
            <a:pPr lvl="0"/>
            <a:r>
              <a:rPr lang="en-US" sz="1200" u="none" strike="noStrike" kern="1200" dirty="0">
                <a:solidFill>
                  <a:schemeClr val="tx1"/>
                </a:solidFill>
                <a:effectLst/>
                <a:latin typeface="+mn-lt"/>
                <a:ea typeface="+mn-ea"/>
                <a:cs typeface="+mn-cs"/>
              </a:rPr>
              <a:t>Explain that groups will compete against each other to see how many cards they can get correct in ten minutes!</a:t>
            </a:r>
          </a:p>
          <a:p>
            <a:pPr lvl="0"/>
            <a:r>
              <a:rPr lang="en-US" sz="1200" u="none" strike="noStrike" kern="1200" dirty="0">
                <a:solidFill>
                  <a:schemeClr val="tx1"/>
                </a:solidFill>
                <a:effectLst/>
                <a:latin typeface="+mn-lt"/>
                <a:ea typeface="+mn-ea"/>
                <a:cs typeface="+mn-cs"/>
              </a:rPr>
              <a:t>Once all questions have been answered, distribute a card set to each group, begin the timer, and let the game begin! Once the timer runs out, proceed to the next slide.</a:t>
            </a:r>
          </a:p>
          <a:p>
            <a:r>
              <a:rPr lang="en-US" sz="1200" kern="1200" dirty="0">
                <a:solidFill>
                  <a:schemeClr val="tx1"/>
                </a:solidFill>
                <a:effectLst/>
                <a:latin typeface="+mn-lt"/>
                <a:ea typeface="+mn-ea"/>
                <a:cs typeface="+mn-cs"/>
              </a:rPr>
              <a:t> </a:t>
            </a:r>
          </a:p>
          <a:p>
            <a:pPr lvl="0"/>
            <a:endParaRPr lang="en-US" b="1"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608833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Instructor Notes:</a:t>
            </a:r>
          </a:p>
          <a:p>
            <a:pPr lvl="0"/>
            <a:r>
              <a:rPr lang="en-US" sz="1200" u="none" strike="noStrike" kern="1200" dirty="0">
                <a:solidFill>
                  <a:schemeClr val="tx1"/>
                </a:solidFill>
                <a:effectLst/>
                <a:latin typeface="+mn-lt"/>
                <a:ea typeface="+mn-ea"/>
                <a:cs typeface="+mn-cs"/>
              </a:rPr>
              <a:t>When the timer gets to zero, bring the class back together. Find out how many cards each group accumulated, and announce the winning group! </a:t>
            </a:r>
          </a:p>
          <a:p>
            <a:pPr lvl="0"/>
            <a:r>
              <a:rPr lang="en-US" sz="1200" u="none" strike="noStrike" kern="1200" dirty="0">
                <a:solidFill>
                  <a:schemeClr val="tx1"/>
                </a:solidFill>
                <a:effectLst/>
                <a:latin typeface="+mn-lt"/>
                <a:ea typeface="+mn-ea"/>
                <a:cs typeface="+mn-cs"/>
              </a:rPr>
              <a:t>Tell students that you are going to discuss how they (or their group members) described a few of the cards’ emotions. If groups didn’t get to any of the cards mentioned, encourage them to instead think about what they would have said if they had they selected this card.</a:t>
            </a:r>
          </a:p>
          <a:p>
            <a:pPr lvl="0"/>
            <a:r>
              <a:rPr lang="en-US" sz="1200" u="none" strike="noStrike" kern="1200" dirty="0">
                <a:solidFill>
                  <a:schemeClr val="tx1"/>
                </a:solidFill>
                <a:effectLst/>
                <a:latin typeface="+mn-lt"/>
                <a:ea typeface="+mn-ea"/>
                <a:cs typeface="+mn-cs"/>
              </a:rPr>
              <a:t>Click once to display “Frustrated.” </a:t>
            </a:r>
          </a:p>
          <a:p>
            <a:pPr lvl="0"/>
            <a:r>
              <a:rPr lang="en-US" sz="1200" u="none" strike="noStrike" kern="1200" dirty="0">
                <a:solidFill>
                  <a:schemeClr val="tx1"/>
                </a:solidFill>
                <a:effectLst/>
                <a:latin typeface="+mn-lt"/>
                <a:ea typeface="+mn-ea"/>
                <a:cs typeface="+mn-cs"/>
              </a:rPr>
              <a:t>Ask several students to help you fill in the blanks:</a:t>
            </a:r>
          </a:p>
          <a:p>
            <a:pPr lvl="1"/>
            <a:r>
              <a:rPr lang="en-US" sz="1200" kern="1200" dirty="0">
                <a:solidFill>
                  <a:schemeClr val="tx1"/>
                </a:solidFill>
                <a:effectLst/>
                <a:latin typeface="+mn-lt"/>
                <a:ea typeface="+mn-ea"/>
                <a:cs typeface="+mn-cs"/>
              </a:rPr>
              <a:t>I feel this emotion when…</a:t>
            </a:r>
          </a:p>
          <a:p>
            <a:pPr lvl="1"/>
            <a:r>
              <a:rPr lang="en-US" sz="1200" kern="1200" dirty="0">
                <a:solidFill>
                  <a:schemeClr val="tx1"/>
                </a:solidFill>
                <a:effectLst/>
                <a:latin typeface="+mn-lt"/>
                <a:ea typeface="+mn-ea"/>
                <a:cs typeface="+mn-cs"/>
              </a:rPr>
              <a:t>When I feel this emotion, I… (act this way) …</a:t>
            </a:r>
          </a:p>
          <a:p>
            <a:pPr lvl="0"/>
            <a:r>
              <a:rPr lang="en-US" sz="1200" u="none" strike="noStrike" kern="1200" dirty="0">
                <a:solidFill>
                  <a:schemeClr val="tx1"/>
                </a:solidFill>
                <a:effectLst/>
                <a:latin typeface="+mn-lt"/>
                <a:ea typeface="+mn-ea"/>
                <a:cs typeface="+mn-cs"/>
              </a:rPr>
              <a:t>Click to display a new word: “Nervous.” Ask students to help you fill in the same blanks.</a:t>
            </a:r>
          </a:p>
          <a:p>
            <a:pPr lvl="0"/>
            <a:r>
              <a:rPr lang="en-US" sz="1200" u="none" strike="noStrike" kern="1200" dirty="0">
                <a:solidFill>
                  <a:schemeClr val="tx1"/>
                </a:solidFill>
                <a:effectLst/>
                <a:latin typeface="+mn-lt"/>
                <a:ea typeface="+mn-ea"/>
                <a:cs typeface="+mn-cs"/>
              </a:rPr>
              <a:t>Then click one final time to display and discuss the word “Confident.”</a:t>
            </a:r>
          </a:p>
          <a:p>
            <a:pPr lvl="0"/>
            <a:r>
              <a:rPr lang="en-US" sz="1200" u="none" strike="noStrike" kern="1200" dirty="0">
                <a:solidFill>
                  <a:schemeClr val="tx1"/>
                </a:solidFill>
                <a:effectLst/>
                <a:latin typeface="+mn-lt"/>
                <a:ea typeface="+mn-ea"/>
                <a:cs typeface="+mn-cs"/>
              </a:rPr>
              <a:t>Wrap up the slide by asking: We already know that people can feel many different emotions. Do people always act the same way when they feel an emotion? </a:t>
            </a:r>
          </a:p>
          <a:p>
            <a:pPr lvl="0"/>
            <a:r>
              <a:rPr lang="en-US" sz="1200" u="none" strike="noStrike" kern="1200" dirty="0">
                <a:solidFill>
                  <a:schemeClr val="tx1"/>
                </a:solidFill>
                <a:effectLst/>
                <a:latin typeface="+mn-lt"/>
                <a:ea typeface="+mn-ea"/>
                <a:cs typeface="+mn-cs"/>
              </a:rPr>
              <a:t>Summarize, as everyone just shared, that people can act in very different ways when they feel the same emotion! For this reason, it is important to explain the emotion we are feeling so others can understand how we feel!</a:t>
            </a:r>
          </a:p>
          <a:p>
            <a:endParaRPr lang="en-US" b="1"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630516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r>
              <a:rPr lang="en-US" sz="1200" u="none" strike="noStrike" kern="1200" dirty="0">
                <a:solidFill>
                  <a:schemeClr val="tx1"/>
                </a:solidFill>
                <a:effectLst/>
                <a:latin typeface="+mn-lt"/>
                <a:ea typeface="+mn-ea"/>
                <a:cs typeface="+mn-cs"/>
              </a:rPr>
              <a:t>Explain that for the time that remains in class, students will continue adding pages to their narratives. This time, they will be writing about emotions!</a:t>
            </a:r>
          </a:p>
          <a:p>
            <a:pPr lvl="0"/>
            <a:r>
              <a:rPr lang="en-US" sz="1200" u="none" strike="noStrike" kern="1200" dirty="0">
                <a:solidFill>
                  <a:schemeClr val="tx1"/>
                </a:solidFill>
                <a:effectLst/>
                <a:latin typeface="+mn-lt"/>
                <a:ea typeface="+mn-ea"/>
                <a:cs typeface="+mn-cs"/>
              </a:rPr>
              <a:t>Click once and explain that each student will choose two or three different emotions that they often feel. One page will be used to describe each emotion.</a:t>
            </a:r>
          </a:p>
          <a:p>
            <a:pPr lvl="0"/>
            <a:r>
              <a:rPr lang="en-US" sz="1200" u="none" strike="noStrike" kern="1200" dirty="0">
                <a:solidFill>
                  <a:schemeClr val="tx1"/>
                </a:solidFill>
                <a:effectLst/>
                <a:latin typeface="+mn-lt"/>
                <a:ea typeface="+mn-ea"/>
                <a:cs typeface="+mn-cs"/>
              </a:rPr>
              <a:t>For each emotion, students should:</a:t>
            </a:r>
          </a:p>
          <a:p>
            <a:pPr lvl="1"/>
            <a:r>
              <a:rPr lang="en-US" sz="1200" kern="1200" dirty="0">
                <a:solidFill>
                  <a:schemeClr val="tx1"/>
                </a:solidFill>
                <a:effectLst/>
                <a:latin typeface="+mn-lt"/>
                <a:ea typeface="+mn-ea"/>
                <a:cs typeface="+mn-cs"/>
              </a:rPr>
              <a:t>Click once: Describe what they feel.</a:t>
            </a:r>
          </a:p>
          <a:p>
            <a:pPr lvl="1"/>
            <a:r>
              <a:rPr lang="en-US" sz="1200" kern="1200" dirty="0">
                <a:solidFill>
                  <a:schemeClr val="tx1"/>
                </a:solidFill>
                <a:effectLst/>
                <a:latin typeface="+mn-lt"/>
                <a:ea typeface="+mn-ea"/>
                <a:cs typeface="+mn-cs"/>
              </a:rPr>
              <a:t>Click again: Explain what makes them feel this way.</a:t>
            </a:r>
          </a:p>
          <a:p>
            <a:pPr lvl="1"/>
            <a:r>
              <a:rPr lang="en-US" sz="1200" kern="1200" dirty="0">
                <a:solidFill>
                  <a:schemeClr val="tx1"/>
                </a:solidFill>
                <a:effectLst/>
                <a:latin typeface="+mn-lt"/>
                <a:ea typeface="+mn-ea"/>
                <a:cs typeface="+mn-cs"/>
              </a:rPr>
              <a:t>Click a third time: Describe how they act when they feel this way. </a:t>
            </a:r>
          </a:p>
          <a:p>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If your students would benefit from using sentence stems, make a point of reading the sentence stems that are provided on the slide. If you don’t think your students need the sentence stems, you can point them out and explain that they are there as a suggestion.</a:t>
            </a:r>
          </a:p>
          <a:p>
            <a:pPr lvl="0"/>
            <a:r>
              <a:rPr lang="en-US" sz="1200" u="none" strike="noStrike" kern="1200" dirty="0">
                <a:solidFill>
                  <a:schemeClr val="tx1"/>
                </a:solidFill>
                <a:effectLst/>
                <a:latin typeface="+mn-lt"/>
                <a:ea typeface="+mn-ea"/>
                <a:cs typeface="+mn-cs"/>
              </a:rPr>
              <a:t>Explain that, like last session, each page’s square should be used for an illustration. On these pages, each drawing should illustrate the emotion they are writing about.</a:t>
            </a:r>
          </a:p>
          <a:p>
            <a:pPr lvl="0"/>
            <a:r>
              <a:rPr lang="en-US" sz="1200" kern="1200" dirty="0">
                <a:solidFill>
                  <a:schemeClr val="tx1"/>
                </a:solidFill>
                <a:effectLst/>
                <a:latin typeface="+mn-lt"/>
                <a:ea typeface="+mn-ea"/>
                <a:cs typeface="+mn-cs"/>
              </a:rPr>
              <a:t>Then pass out two copies of the </a:t>
            </a:r>
            <a:r>
              <a:rPr lang="en-US" sz="1200" i="1" kern="1200" dirty="0">
                <a:solidFill>
                  <a:schemeClr val="tx1"/>
                </a:solidFill>
                <a:effectLst/>
                <a:latin typeface="+mn-lt"/>
                <a:ea typeface="+mn-ea"/>
                <a:cs typeface="+mn-cs"/>
              </a:rPr>
              <a:t>Story, page __ handout </a:t>
            </a:r>
            <a:r>
              <a:rPr lang="en-US" sz="1200" kern="1200" dirty="0">
                <a:solidFill>
                  <a:schemeClr val="tx1"/>
                </a:solidFill>
                <a:effectLst/>
                <a:latin typeface="+mn-lt"/>
                <a:ea typeface="+mn-ea"/>
                <a:cs typeface="+mn-cs"/>
              </a:rPr>
              <a:t>to each student, encourage them to find a position/area in the room where they can write comfortably, and let them get to work! </a:t>
            </a:r>
          </a:p>
          <a:p>
            <a:pPr lvl="0"/>
            <a:r>
              <a:rPr lang="en-US" sz="1200" kern="1200" dirty="0">
                <a:solidFill>
                  <a:schemeClr val="tx1"/>
                </a:solidFill>
                <a:effectLst/>
                <a:latin typeface="+mn-lt"/>
                <a:ea typeface="+mn-ea"/>
                <a:cs typeface="+mn-cs"/>
              </a:rPr>
              <a:t>If students find they have time to describe a third emotion, they may get a third story page from you.</a:t>
            </a:r>
          </a:p>
          <a:p>
            <a:r>
              <a:rPr lang="en-US" sz="1200" kern="1200" dirty="0">
                <a:solidFill>
                  <a:schemeClr val="tx1"/>
                </a:solidFill>
                <a:effectLst/>
                <a:latin typeface="+mn-lt"/>
                <a:ea typeface="+mn-ea"/>
                <a:cs typeface="+mn-cs"/>
              </a:rPr>
              <a:t>When the class session is complete, collect the students’ work and wrap up by summarizing: When we think about and share our emotions, we are able to better understand how we feel and why we act the way that we do.  Always remember: </a:t>
            </a:r>
            <a:r>
              <a:rPr lang="en-US" sz="1200" i="1" kern="1200" dirty="0">
                <a:solidFill>
                  <a:schemeClr val="tx1"/>
                </a:solidFill>
                <a:effectLst/>
                <a:latin typeface="+mn-lt"/>
                <a:ea typeface="+mn-ea"/>
                <a:cs typeface="+mn-cs"/>
              </a:rPr>
              <a:t>I know my emotions are nothing to hide</a:t>
            </a:r>
            <a:r>
              <a:rPr lang="en-US" sz="1200" kern="1200" dirty="0">
                <a:solidFill>
                  <a:schemeClr val="tx1"/>
                </a:solidFill>
                <a:effectLst/>
                <a:latin typeface="+mn-lt"/>
                <a:ea typeface="+mn-ea"/>
                <a:cs typeface="+mn-cs"/>
              </a:rPr>
              <a:t>!</a:t>
            </a:r>
          </a:p>
          <a:p>
            <a:endParaRPr lang="en-US" sz="1200" b="0" i="0" u="none" strike="noStrike" kern="1200" cap="none" dirty="0">
              <a:solidFill>
                <a:schemeClr val="tx1"/>
              </a:solidFill>
              <a:effectLst/>
              <a:latin typeface="+mn-lt"/>
              <a:ea typeface="+mn-ea"/>
              <a:cs typeface="+mn-cs"/>
              <a:sym typeface="Calibri"/>
            </a:endParaRPr>
          </a:p>
          <a:p>
            <a:pPr lvl="0"/>
            <a:r>
              <a:rPr lang="en-US" sz="1200" u="sng" strike="noStrike" kern="1200" dirty="0">
                <a:solidFill>
                  <a:schemeClr val="tx1"/>
                </a:solidFill>
                <a:effectLst/>
                <a:latin typeface="+mn-lt"/>
                <a:ea typeface="+mn-ea"/>
                <a:cs typeface="+mn-cs"/>
              </a:rPr>
              <a:t>Notes</a:t>
            </a:r>
            <a:r>
              <a:rPr lang="en-US" sz="1200" u="none" strike="noStrike"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 If students need more room to write, they can use a copy of the </a:t>
            </a:r>
            <a:r>
              <a:rPr lang="en-US" sz="1200" i="1" kern="1200" dirty="0">
                <a:solidFill>
                  <a:schemeClr val="tx1"/>
                </a:solidFill>
                <a:effectLst/>
                <a:latin typeface="+mn-lt"/>
                <a:ea typeface="+mn-ea"/>
                <a:cs typeface="+mn-cs"/>
              </a:rPr>
              <a:t>Story, Extra Page __</a:t>
            </a:r>
            <a:r>
              <a:rPr lang="en-US" sz="1200" kern="1200" dirty="0">
                <a:solidFill>
                  <a:schemeClr val="tx1"/>
                </a:solidFill>
                <a:effectLst/>
                <a:latin typeface="+mn-lt"/>
                <a:ea typeface="+mn-ea"/>
                <a:cs typeface="+mn-cs"/>
              </a:rPr>
              <a:t> handout, fill in the appropriate page number, and then continue writing.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 Like last session, if students can’t complete their work during this session, it may be completed in stations or as an activity in upcoming sessions before moving on to Day 3.</a:t>
            </a:r>
          </a:p>
          <a:p>
            <a:endParaRPr lang="en-US" sz="14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369235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a:t>
            </a:r>
          </a:p>
          <a:p>
            <a:pPr lvl="0"/>
            <a:r>
              <a:rPr lang="en-US" sz="1200" kern="1200" dirty="0">
                <a:solidFill>
                  <a:schemeClr val="tx1"/>
                </a:solidFill>
                <a:effectLst/>
                <a:latin typeface="+mn-lt"/>
                <a:ea typeface="+mn-ea"/>
                <a:cs typeface="+mn-cs"/>
              </a:rPr>
              <a:t>Once students are sitting in a large circle or semi-circle, read the following Wings Words to Live By excerpt aloud: </a:t>
            </a:r>
            <a:r>
              <a:rPr lang="en-US" sz="1200" i="1" kern="1200" dirty="0">
                <a:solidFill>
                  <a:schemeClr val="tx1"/>
                </a:solidFill>
                <a:effectLst/>
                <a:latin typeface="+mn-lt"/>
                <a:ea typeface="+mn-ea"/>
                <a:cs typeface="+mn-cs"/>
              </a:rPr>
              <a:t>Life’s full of surprises that make me feel different ways.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that there are all kinds of surprises: good and bad. Anything that happens that we aren’t expecting is a surprise!</a:t>
            </a:r>
          </a:p>
          <a:p>
            <a:pPr lvl="0"/>
            <a:r>
              <a:rPr lang="en-US" sz="1200" kern="1200" dirty="0">
                <a:solidFill>
                  <a:schemeClr val="tx1"/>
                </a:solidFill>
                <a:effectLst/>
                <a:latin typeface="+mn-lt"/>
                <a:ea typeface="+mn-ea"/>
                <a:cs typeface="+mn-cs"/>
              </a:rPr>
              <a:t>Ask the students to brainstorm and share a couple examples of good or positive surprises and a couple examples of bad or negative surprises. As these are shared, ask students to consider: How would you react to this surprise?</a:t>
            </a:r>
          </a:p>
          <a:p>
            <a:pPr lvl="0"/>
            <a:r>
              <a:rPr lang="en-US" sz="1200" kern="1200" dirty="0">
                <a:solidFill>
                  <a:schemeClr val="tx1"/>
                </a:solidFill>
                <a:effectLst/>
                <a:latin typeface="+mn-lt"/>
                <a:ea typeface="+mn-ea"/>
                <a:cs typeface="+mn-cs"/>
              </a:rPr>
              <a:t>Then click once to add a second line to the Words to Live By header and read the full header aloud: </a:t>
            </a:r>
            <a:r>
              <a:rPr lang="en-US" sz="1200" i="1" kern="1200" dirty="0">
                <a:solidFill>
                  <a:schemeClr val="tx1"/>
                </a:solidFill>
                <a:effectLst/>
                <a:latin typeface="+mn-lt"/>
                <a:ea typeface="+mn-ea"/>
                <a:cs typeface="+mn-cs"/>
              </a:rPr>
              <a:t>Life’s full of surprises that make me feel different ways. If I can control myself, I’ll have much better days.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Tell students that they are about to explore what this means!</a:t>
            </a:r>
          </a:p>
          <a:p>
            <a:pPr lvl="0"/>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143762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r>
              <a:rPr lang="en-US" sz="1200" i="1" u="sng" kern="1200" dirty="0">
                <a:solidFill>
                  <a:schemeClr val="tx1"/>
                </a:solidFill>
                <a:effectLst/>
                <a:latin typeface="+mn-lt"/>
                <a:ea typeface="+mn-ea"/>
                <a:cs typeface="+mn-cs"/>
              </a:rPr>
              <a:t>Teacher Prep</a:t>
            </a:r>
            <a:r>
              <a:rPr lang="en-US" sz="1200" kern="1200" dirty="0">
                <a:solidFill>
                  <a:schemeClr val="tx1"/>
                </a:solidFill>
                <a:effectLst/>
                <a:latin typeface="+mn-lt"/>
                <a:ea typeface="+mn-ea"/>
                <a:cs typeface="+mn-cs"/>
              </a:rPr>
              <a:t>: Select two songs and have them ready to play on your laptop or smart phone.  The </a:t>
            </a:r>
            <a:r>
              <a:rPr lang="en-US" sz="1200" b="1" kern="1200" dirty="0">
                <a:solidFill>
                  <a:schemeClr val="tx1"/>
                </a:solidFill>
                <a:effectLst/>
                <a:latin typeface="+mn-lt"/>
                <a:ea typeface="+mn-ea"/>
                <a:cs typeface="+mn-cs"/>
              </a:rPr>
              <a:t>first song</a:t>
            </a:r>
            <a:r>
              <a:rPr lang="en-US" sz="1200" kern="1200" dirty="0">
                <a:solidFill>
                  <a:schemeClr val="tx1"/>
                </a:solidFill>
                <a:effectLst/>
                <a:latin typeface="+mn-lt"/>
                <a:ea typeface="+mn-ea"/>
                <a:cs typeface="+mn-cs"/>
              </a:rPr>
              <a:t> must have a quick tempo, be upbeat, and fun to dance to. Try to choose a song you know your students will like and/or recognize! If you don’t have a song in mind, </a:t>
            </a:r>
            <a:r>
              <a:rPr lang="en-US" sz="1200" u="sng" kern="1200" dirty="0">
                <a:solidFill>
                  <a:schemeClr val="tx1"/>
                </a:solidFill>
                <a:effectLst/>
                <a:latin typeface="+mn-lt"/>
                <a:ea typeface="+mn-ea"/>
                <a:cs typeface="+mn-cs"/>
                <a:hlinkClick r:id="rId3"/>
              </a:rPr>
              <a:t>Kidz Bop</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4"/>
              </a:rPr>
              <a:t>GoNoodle</a:t>
            </a:r>
            <a:r>
              <a:rPr lang="en-US" sz="1200" kern="1200" dirty="0">
                <a:solidFill>
                  <a:schemeClr val="tx1"/>
                </a:solidFill>
                <a:effectLst/>
                <a:latin typeface="+mn-lt"/>
                <a:ea typeface="+mn-ea"/>
                <a:cs typeface="+mn-cs"/>
              </a:rPr>
              <a:t> are good places to start. The </a:t>
            </a:r>
            <a:r>
              <a:rPr lang="en-US" sz="1200" b="1" kern="1200" dirty="0">
                <a:solidFill>
                  <a:schemeClr val="tx1"/>
                </a:solidFill>
                <a:effectLst/>
                <a:latin typeface="+mn-lt"/>
                <a:ea typeface="+mn-ea"/>
                <a:cs typeface="+mn-cs"/>
              </a:rPr>
              <a:t>second song</a:t>
            </a:r>
            <a:r>
              <a:rPr lang="en-US" sz="1200" kern="1200" dirty="0">
                <a:solidFill>
                  <a:schemeClr val="tx1"/>
                </a:solidFill>
                <a:effectLst/>
                <a:latin typeface="+mn-lt"/>
                <a:ea typeface="+mn-ea"/>
                <a:cs typeface="+mn-cs"/>
              </a:rPr>
              <a:t> should be much slower and harder to dance to. Relaxing classical music like </a:t>
            </a:r>
            <a:r>
              <a:rPr lang="en-US" sz="1200" u="sng" kern="1200" dirty="0">
                <a:solidFill>
                  <a:schemeClr val="tx1"/>
                </a:solidFill>
                <a:effectLst/>
                <a:latin typeface="+mn-lt"/>
                <a:ea typeface="+mn-ea"/>
                <a:cs typeface="+mn-cs"/>
                <a:hlinkClick r:id="rId5"/>
              </a:rPr>
              <a:t>this</a:t>
            </a:r>
            <a:r>
              <a:rPr lang="en-US" sz="1200" kern="1200" dirty="0">
                <a:solidFill>
                  <a:schemeClr val="tx1"/>
                </a:solidFill>
                <a:effectLst/>
                <a:latin typeface="+mn-lt"/>
                <a:ea typeface="+mn-ea"/>
                <a:cs typeface="+mn-cs"/>
              </a:rPr>
              <a:t> would work well.</a:t>
            </a:r>
          </a:p>
          <a:p>
            <a:pPr lvl="0"/>
            <a:r>
              <a:rPr lang="en-US" sz="1200" kern="1200" dirty="0">
                <a:solidFill>
                  <a:schemeClr val="tx1"/>
                </a:solidFill>
                <a:effectLst/>
                <a:latin typeface="+mn-lt"/>
                <a:ea typeface="+mn-ea"/>
                <a:cs typeface="+mn-cs"/>
              </a:rPr>
              <a:t>Explain to students that while we never want to hide our emotions, it is also important to act in a kind and responsible way. When surprises happen, we must try to control our impulses.</a:t>
            </a:r>
          </a:p>
          <a:p>
            <a:pPr lvl="0"/>
            <a:r>
              <a:rPr lang="en-US" sz="1200" kern="1200" dirty="0">
                <a:solidFill>
                  <a:schemeClr val="tx1"/>
                </a:solidFill>
                <a:effectLst/>
                <a:latin typeface="+mn-lt"/>
                <a:ea typeface="+mn-ea"/>
                <a:cs typeface="+mn-cs"/>
              </a:rPr>
              <a:t>Tell the class that they are going to play a game similar to Freeze Dance to learn what it means to “control our impulses.”</a:t>
            </a:r>
          </a:p>
          <a:p>
            <a:pPr lvl="0"/>
            <a:r>
              <a:rPr lang="en-US" sz="1200" kern="1200" dirty="0">
                <a:solidFill>
                  <a:schemeClr val="tx1"/>
                </a:solidFill>
                <a:effectLst/>
                <a:latin typeface="+mn-lt"/>
                <a:ea typeface="+mn-ea"/>
                <a:cs typeface="+mn-cs"/>
              </a:rPr>
              <a:t>Explain that like Freeze Dance, students must dance when they hear music and must freeze when the music stops. However, this game has two extra rules! </a:t>
            </a:r>
          </a:p>
          <a:p>
            <a:pPr lvl="1"/>
            <a:r>
              <a:rPr lang="en-US" sz="1200" kern="1200" dirty="0">
                <a:solidFill>
                  <a:schemeClr val="tx1"/>
                </a:solidFill>
                <a:effectLst/>
                <a:latin typeface="+mn-lt"/>
                <a:ea typeface="+mn-ea"/>
                <a:cs typeface="+mn-cs"/>
              </a:rPr>
              <a:t>When students hear the fast song, they must dance quickly. Play a sample of the fast song so students know what to expect.</a:t>
            </a:r>
          </a:p>
          <a:p>
            <a:pPr lvl="1"/>
            <a:r>
              <a:rPr lang="en-US" sz="1200" kern="1200" dirty="0">
                <a:solidFill>
                  <a:schemeClr val="tx1"/>
                </a:solidFill>
                <a:effectLst/>
                <a:latin typeface="+mn-lt"/>
                <a:ea typeface="+mn-ea"/>
                <a:cs typeface="+mn-cs"/>
              </a:rPr>
              <a:t>When students hear the slow song, they must dance slowly. Play a sample of the slow song so students know what to expect.</a:t>
            </a:r>
          </a:p>
          <a:p>
            <a:pPr lvl="1"/>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*Tip: Encourage students who may not want to dance to at least move their feet to the music. They could jump, march, etc., as long as it is to the appropriate pace.</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Then say: “3, 2, 1: Dance!”, begin one of the songs, and instruct students to get up and start dancing!  </a:t>
            </a:r>
          </a:p>
          <a:p>
            <a:pPr lvl="0"/>
            <a:r>
              <a:rPr lang="en-US" sz="1200" kern="1200" dirty="0">
                <a:solidFill>
                  <a:schemeClr val="tx1"/>
                </a:solidFill>
                <a:effectLst/>
                <a:latin typeface="+mn-lt"/>
                <a:ea typeface="+mn-ea"/>
                <a:cs typeface="+mn-cs"/>
              </a:rPr>
              <a:t>Once you have played one song for several seconds, stop it (which is when students should freeze), and then begin playing music again. Don’t always flip back and forth between the two songs. Sometimes, play the same song in a row so students don’t know what to expect!</a:t>
            </a:r>
          </a:p>
          <a:p>
            <a:pPr lvl="0"/>
            <a:r>
              <a:rPr lang="en-US" sz="1200" kern="1200" dirty="0">
                <a:solidFill>
                  <a:schemeClr val="tx1"/>
                </a:solidFill>
                <a:effectLst/>
                <a:latin typeface="+mn-lt"/>
                <a:ea typeface="+mn-ea"/>
                <a:cs typeface="+mn-cs"/>
              </a:rPr>
              <a:t>Once the class seems to be used to the game’s rules, announce a rule change: Students must now dance </a:t>
            </a:r>
            <a:r>
              <a:rPr lang="en-US" sz="1200" i="1" kern="1200" dirty="0">
                <a:solidFill>
                  <a:schemeClr val="tx1"/>
                </a:solidFill>
                <a:effectLst/>
                <a:latin typeface="+mn-lt"/>
                <a:ea typeface="+mn-ea"/>
                <a:cs typeface="+mn-cs"/>
              </a:rPr>
              <a:t>slowly</a:t>
            </a:r>
            <a:r>
              <a:rPr lang="en-US" sz="1200" kern="1200" dirty="0">
                <a:solidFill>
                  <a:schemeClr val="tx1"/>
                </a:solidFill>
                <a:effectLst/>
                <a:latin typeface="+mn-lt"/>
                <a:ea typeface="+mn-ea"/>
                <a:cs typeface="+mn-cs"/>
              </a:rPr>
              <a:t> to the fast song and </a:t>
            </a:r>
            <a:r>
              <a:rPr lang="en-US" sz="1200" i="1" kern="1200" dirty="0">
                <a:solidFill>
                  <a:schemeClr val="tx1"/>
                </a:solidFill>
                <a:effectLst/>
                <a:latin typeface="+mn-lt"/>
                <a:ea typeface="+mn-ea"/>
                <a:cs typeface="+mn-cs"/>
              </a:rPr>
              <a:t>quickly</a:t>
            </a:r>
            <a:r>
              <a:rPr lang="en-US" sz="1200" kern="1200" dirty="0">
                <a:solidFill>
                  <a:schemeClr val="tx1"/>
                </a:solidFill>
                <a:effectLst/>
                <a:latin typeface="+mn-lt"/>
                <a:ea typeface="+mn-ea"/>
                <a:cs typeface="+mn-cs"/>
              </a:rPr>
              <a:t> to the slow song.</a:t>
            </a:r>
          </a:p>
          <a:p>
            <a:pPr lvl="0"/>
            <a:r>
              <a:rPr lang="en-US" sz="1200" kern="1200" dirty="0">
                <a:solidFill>
                  <a:schemeClr val="tx1"/>
                </a:solidFill>
                <a:effectLst/>
                <a:latin typeface="+mn-lt"/>
                <a:ea typeface="+mn-ea"/>
                <a:cs typeface="+mn-cs"/>
              </a:rPr>
              <a:t>Spend two or three minutes playing and alternating short segments of each song, reminding students of the new rules if need be.</a:t>
            </a:r>
          </a:p>
          <a:p>
            <a:pPr lvl="0"/>
            <a:r>
              <a:rPr lang="en-US" sz="1200" kern="1200" dirty="0">
                <a:solidFill>
                  <a:schemeClr val="tx1"/>
                </a:solidFill>
                <a:effectLst/>
                <a:latin typeface="+mn-lt"/>
                <a:ea typeface="+mn-ea"/>
                <a:cs typeface="+mn-cs"/>
              </a:rPr>
              <a:t>After the class seems a bit more used to this new set of rules, announce an additional rule change: This time, students should freeze when they hear any kind of music…and dance when the music stops!</a:t>
            </a:r>
          </a:p>
          <a:p>
            <a:pPr lvl="0"/>
            <a:r>
              <a:rPr lang="en-US" sz="1200" kern="1200" dirty="0">
                <a:solidFill>
                  <a:schemeClr val="tx1"/>
                </a:solidFill>
                <a:effectLst/>
                <a:latin typeface="+mn-lt"/>
                <a:ea typeface="+mn-ea"/>
                <a:cs typeface="+mn-cs"/>
              </a:rPr>
              <a:t>Continue to alternate slow music, fast music and silence for a couple minutes. Then instruct students to return to sitting in a circle. </a:t>
            </a:r>
          </a:p>
          <a:p>
            <a:pPr lvl="0"/>
            <a:r>
              <a:rPr lang="en-US" sz="1200" kern="1200" dirty="0">
                <a:solidFill>
                  <a:schemeClr val="tx1"/>
                </a:solidFill>
                <a:effectLst/>
                <a:latin typeface="+mn-lt"/>
                <a:ea typeface="+mn-ea"/>
                <a:cs typeface="+mn-cs"/>
              </a:rPr>
              <a:t>Ask students to think-pair-share which version of the game was more difficult and why.</a:t>
            </a:r>
          </a:p>
          <a:p>
            <a:pPr lvl="0"/>
            <a:r>
              <a:rPr lang="en-US" sz="1200" kern="1200" dirty="0">
                <a:solidFill>
                  <a:schemeClr val="tx1"/>
                </a:solidFill>
                <a:effectLst/>
                <a:latin typeface="+mn-lt"/>
                <a:ea typeface="+mn-ea"/>
                <a:cs typeface="+mn-cs"/>
              </a:rPr>
              <a:t>Summarize the students’ thoughts by explaining that the second and third versions of the game required them to control their impulses. Explain that an impulse is your gut reaction: It is what your body </a:t>
            </a:r>
            <a:r>
              <a:rPr lang="en-US" sz="1200" i="1" kern="1200" dirty="0">
                <a:solidFill>
                  <a:schemeClr val="tx1"/>
                </a:solidFill>
                <a:effectLst/>
                <a:latin typeface="+mn-lt"/>
                <a:ea typeface="+mn-ea"/>
                <a:cs typeface="+mn-cs"/>
              </a:rPr>
              <a:t>wants</a:t>
            </a:r>
            <a:r>
              <a:rPr lang="en-US" sz="1200" kern="1200" dirty="0">
                <a:solidFill>
                  <a:schemeClr val="tx1"/>
                </a:solidFill>
                <a:effectLst/>
                <a:latin typeface="+mn-lt"/>
                <a:ea typeface="+mn-ea"/>
                <a:cs typeface="+mn-cs"/>
              </a:rPr>
              <a:t> to do before you have a chance to think about it.  For instance, when students heard the fast dance music, their impulse was to dance quickly…not slowly. Go on to explain that the game proved that they can control their impulses. When they thought about it, they could dance slowly while listening to a fast song, dance quickly when listening to a slow song, and then later freeze when they heard any kind of music. It just required a little more thought and control!</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3720898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Tell students that now that they understand what an impulse is, it’s also important to learn ways to control impulses. Click once and explain that when we are faced with surprises, we often want to react right away—but controlling ourselves takes more time. Explain that one way to help us stop, think, and control our impulses is with a strategy called “Control Check”!</a:t>
            </a:r>
          </a:p>
          <a:p>
            <a:pPr lvl="0"/>
            <a:r>
              <a:rPr lang="en-US" sz="1200" kern="1200" dirty="0">
                <a:solidFill>
                  <a:schemeClr val="tx1"/>
                </a:solidFill>
                <a:effectLst/>
                <a:latin typeface="+mn-lt"/>
                <a:ea typeface="+mn-ea"/>
                <a:cs typeface="+mn-cs"/>
              </a:rPr>
              <a:t>Tell students that before we react, we should stop, check, and try to control how we…</a:t>
            </a:r>
          </a:p>
          <a:p>
            <a:pPr lvl="1"/>
            <a:r>
              <a:rPr lang="en-US" sz="1200" kern="1200" dirty="0">
                <a:solidFill>
                  <a:schemeClr val="tx1"/>
                </a:solidFill>
                <a:effectLst/>
                <a:latin typeface="+mn-lt"/>
                <a:ea typeface="+mn-ea"/>
                <a:cs typeface="+mn-cs"/>
              </a:rPr>
              <a:t>Click once to display: “Think.” </a:t>
            </a:r>
          </a:p>
          <a:p>
            <a:pPr lvl="2"/>
            <a:r>
              <a:rPr lang="en-US" sz="1200" kern="1200" dirty="0">
                <a:solidFill>
                  <a:schemeClr val="tx1"/>
                </a:solidFill>
                <a:effectLst/>
                <a:latin typeface="+mn-lt"/>
                <a:ea typeface="+mn-ea"/>
                <a:cs typeface="+mn-cs"/>
              </a:rPr>
              <a:t>Explain that we can ask ourselves if our minds are clear and focused.</a:t>
            </a:r>
          </a:p>
          <a:p>
            <a:pPr lvl="2"/>
            <a:r>
              <a:rPr lang="en-US" sz="1200" kern="1200" dirty="0">
                <a:solidFill>
                  <a:schemeClr val="tx1"/>
                </a:solidFill>
                <a:effectLst/>
                <a:latin typeface="+mn-lt"/>
                <a:ea typeface="+mn-ea"/>
                <a:cs typeface="+mn-cs"/>
              </a:rPr>
              <a:t>Have we thought about how we feel before we say or do anything?</a:t>
            </a:r>
          </a:p>
          <a:p>
            <a:pPr lvl="1"/>
            <a:r>
              <a:rPr lang="en-US" sz="1200" kern="1200" dirty="0">
                <a:solidFill>
                  <a:schemeClr val="tx1"/>
                </a:solidFill>
                <a:effectLst/>
                <a:latin typeface="+mn-lt"/>
                <a:ea typeface="+mn-ea"/>
                <a:cs typeface="+mn-cs"/>
              </a:rPr>
              <a:t>Click a second time to display: “Say.”</a:t>
            </a:r>
          </a:p>
          <a:p>
            <a:pPr lvl="2"/>
            <a:r>
              <a:rPr lang="en-US" sz="1200" kern="1200" dirty="0">
                <a:solidFill>
                  <a:schemeClr val="tx1"/>
                </a:solidFill>
                <a:effectLst/>
                <a:latin typeface="+mn-lt"/>
                <a:ea typeface="+mn-ea"/>
                <a:cs typeface="+mn-cs"/>
              </a:rPr>
              <a:t>Explain that we can make sure the words we are about to say are gentle and kind.</a:t>
            </a:r>
          </a:p>
          <a:p>
            <a:pPr lvl="1"/>
            <a:r>
              <a:rPr lang="en-US" sz="1200" kern="1200" dirty="0">
                <a:solidFill>
                  <a:schemeClr val="tx1"/>
                </a:solidFill>
                <a:effectLst/>
                <a:latin typeface="+mn-lt"/>
                <a:ea typeface="+mn-ea"/>
                <a:cs typeface="+mn-cs"/>
              </a:rPr>
              <a:t>Click a third time to display: “Do.”</a:t>
            </a:r>
          </a:p>
          <a:p>
            <a:pPr lvl="2"/>
            <a:r>
              <a:rPr lang="en-US" sz="1200" kern="1200" dirty="0">
                <a:solidFill>
                  <a:schemeClr val="tx1"/>
                </a:solidFill>
                <a:effectLst/>
                <a:latin typeface="+mn-lt"/>
                <a:ea typeface="+mn-ea"/>
                <a:cs typeface="+mn-cs"/>
              </a:rPr>
              <a:t>Explain that before we act, we can make sure our actions are going to be calm and kind.</a:t>
            </a:r>
          </a:p>
          <a:p>
            <a:pPr lvl="0"/>
            <a:r>
              <a:rPr lang="en-US" sz="1200" kern="1200" dirty="0">
                <a:solidFill>
                  <a:schemeClr val="tx1"/>
                </a:solidFill>
                <a:effectLst/>
                <a:latin typeface="+mn-lt"/>
                <a:ea typeface="+mn-ea"/>
                <a:cs typeface="+mn-cs"/>
              </a:rPr>
              <a:t>Explain that Control Checks are good to use when we are surprised because they help us stop and think… and then act in kinder and calmer ways!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391973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Divide students into groups of two or three and explain that each group is going to create a comic strip about a Control Check!</a:t>
            </a:r>
          </a:p>
          <a:p>
            <a:pPr lvl="0"/>
            <a:r>
              <a:rPr lang="en-US" sz="1200" kern="1200" dirty="0">
                <a:solidFill>
                  <a:schemeClr val="tx1"/>
                </a:solidFill>
                <a:effectLst/>
                <a:latin typeface="+mn-lt"/>
                <a:ea typeface="+mn-ea"/>
                <a:cs typeface="+mn-cs"/>
              </a:rPr>
              <a:t>Click and explain that you will pass out a scenario to each group that describes some kind of surprise.</a:t>
            </a:r>
          </a:p>
          <a:p>
            <a:pPr lvl="0"/>
            <a:r>
              <a:rPr lang="en-US" sz="1200" kern="1200" dirty="0">
                <a:solidFill>
                  <a:schemeClr val="tx1"/>
                </a:solidFill>
                <a:effectLst/>
                <a:latin typeface="+mn-lt"/>
                <a:ea typeface="+mn-ea"/>
                <a:cs typeface="+mn-cs"/>
              </a:rPr>
              <a:t>Each group will then develop a comic strip that:</a:t>
            </a:r>
          </a:p>
          <a:p>
            <a:pPr lvl="1"/>
            <a:r>
              <a:rPr lang="en-US" sz="1200" kern="1200" dirty="0">
                <a:solidFill>
                  <a:schemeClr val="tx1"/>
                </a:solidFill>
                <a:effectLst/>
                <a:latin typeface="+mn-lt"/>
                <a:ea typeface="+mn-ea"/>
                <a:cs typeface="+mn-cs"/>
              </a:rPr>
              <a:t>Click once: Illustrates and explains the surprise.</a:t>
            </a:r>
          </a:p>
          <a:p>
            <a:pPr lvl="1"/>
            <a:r>
              <a:rPr lang="en-US" sz="1200" kern="1200" dirty="0">
                <a:solidFill>
                  <a:schemeClr val="tx1"/>
                </a:solidFill>
                <a:effectLst/>
                <a:latin typeface="+mn-lt"/>
                <a:ea typeface="+mn-ea"/>
                <a:cs typeface="+mn-cs"/>
              </a:rPr>
              <a:t>Click a second time: Illustrates and explains how the surprise may make someone feel.</a:t>
            </a:r>
          </a:p>
          <a:p>
            <a:pPr lvl="1"/>
            <a:r>
              <a:rPr lang="en-US" sz="1200" kern="1200" dirty="0">
                <a:solidFill>
                  <a:schemeClr val="tx1"/>
                </a:solidFill>
                <a:effectLst/>
                <a:latin typeface="+mn-lt"/>
                <a:ea typeface="+mn-ea"/>
                <a:cs typeface="+mn-cs"/>
              </a:rPr>
              <a:t>Click a third time: Illustrates and explains how someone may react if they don’t stop and think.</a:t>
            </a:r>
          </a:p>
          <a:p>
            <a:pPr lvl="1"/>
            <a:r>
              <a:rPr lang="en-US" sz="1200" kern="1200" dirty="0">
                <a:solidFill>
                  <a:schemeClr val="tx1"/>
                </a:solidFill>
                <a:effectLst/>
                <a:latin typeface="+mn-lt"/>
                <a:ea typeface="+mn-ea"/>
                <a:cs typeface="+mn-cs"/>
              </a:rPr>
              <a:t>Click a fourth time: Illustrates and explains how someone could react if they do a Control Check!</a:t>
            </a:r>
          </a:p>
          <a:p>
            <a:pPr lvl="0"/>
            <a:r>
              <a:rPr lang="en-US" sz="1200" kern="1200" dirty="0">
                <a:solidFill>
                  <a:schemeClr val="tx1"/>
                </a:solidFill>
                <a:effectLst/>
                <a:latin typeface="+mn-lt"/>
                <a:ea typeface="+mn-ea"/>
                <a:cs typeface="+mn-cs"/>
              </a:rPr>
              <a:t>Explain that, like a real comic strip or graphic novel, each panel should tell a story through drawings and speech bubbles. Students can use the lines on the right side of the page to explain anything that may not be clear in the drawing.</a:t>
            </a:r>
          </a:p>
          <a:p>
            <a:pPr lvl="0"/>
            <a:r>
              <a:rPr lang="en-US" sz="1200" kern="1200" dirty="0">
                <a:solidFill>
                  <a:schemeClr val="tx1"/>
                </a:solidFill>
                <a:effectLst/>
                <a:latin typeface="+mn-lt"/>
                <a:ea typeface="+mn-ea"/>
                <a:cs typeface="+mn-cs"/>
              </a:rPr>
              <a:t>Go on to answer questions as needed, and then distribute one scenario (cut out from </a:t>
            </a:r>
            <a:r>
              <a:rPr lang="en-US" sz="1200" i="1" kern="1200" dirty="0">
                <a:solidFill>
                  <a:schemeClr val="tx1"/>
                </a:solidFill>
                <a:effectLst/>
                <a:latin typeface="+mn-lt"/>
                <a:ea typeface="+mn-ea"/>
                <a:cs typeface="+mn-cs"/>
              </a:rPr>
              <a:t>Handout 5: Control Check</a:t>
            </a:r>
            <a:r>
              <a:rPr lang="en-US" sz="1200" kern="1200" dirty="0">
                <a:solidFill>
                  <a:schemeClr val="tx1"/>
                </a:solidFill>
                <a:effectLst/>
                <a:latin typeface="+mn-lt"/>
                <a:ea typeface="+mn-ea"/>
                <a:cs typeface="+mn-cs"/>
              </a:rPr>
              <a:t>) and one </a:t>
            </a:r>
            <a:r>
              <a:rPr lang="en-US" sz="1200" i="1" kern="1200" dirty="0">
                <a:solidFill>
                  <a:schemeClr val="tx1"/>
                </a:solidFill>
                <a:effectLst/>
                <a:latin typeface="+mn-lt"/>
                <a:ea typeface="+mn-ea"/>
                <a:cs typeface="+mn-cs"/>
              </a:rPr>
              <a:t>Handout 6: Control Check Comic Strip</a:t>
            </a:r>
            <a:r>
              <a:rPr lang="en-US" sz="1200" kern="1200" dirty="0">
                <a:solidFill>
                  <a:schemeClr val="tx1"/>
                </a:solidFill>
                <a:effectLst/>
                <a:latin typeface="+mn-lt"/>
                <a:ea typeface="+mn-ea"/>
                <a:cs typeface="+mn-cs"/>
              </a:rPr>
              <a:t> to each group. Explain that the class will have about 10-15 minutes to make their comic strip…so it’s okay for the drawings to be more like sketches!</a:t>
            </a:r>
          </a:p>
          <a:p>
            <a:pPr lvl="0"/>
            <a:r>
              <a:rPr lang="en-US" sz="1200" kern="1200" dirty="0">
                <a:solidFill>
                  <a:schemeClr val="tx1"/>
                </a:solidFill>
                <a:effectLst/>
                <a:latin typeface="+mn-lt"/>
                <a:ea typeface="+mn-ea"/>
                <a:cs typeface="+mn-cs"/>
              </a:rPr>
              <a:t>Once time is up, encourage groups to swap comics with each other a couple of different times so groups have a chance to consider how Control Checks can help a variety of situations.</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860210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a:t>
            </a:r>
          </a:p>
          <a:p>
            <a:pPr lvl="0"/>
            <a:r>
              <a:rPr lang="en-US" sz="1200" kern="1200" dirty="0">
                <a:solidFill>
                  <a:schemeClr val="tx1"/>
                </a:solidFill>
                <a:effectLst/>
                <a:latin typeface="+mn-lt"/>
                <a:ea typeface="+mn-ea"/>
                <a:cs typeface="+mn-cs"/>
              </a:rPr>
              <a:t>Now that students have thought through how to use a Control Check, explain that each student will add the final section to their narrative.</a:t>
            </a:r>
          </a:p>
          <a:p>
            <a:pPr lvl="0"/>
            <a:r>
              <a:rPr lang="en-US" sz="1200" kern="1200" dirty="0">
                <a:solidFill>
                  <a:schemeClr val="tx1"/>
                </a:solidFill>
                <a:effectLst/>
                <a:latin typeface="+mn-lt"/>
                <a:ea typeface="+mn-ea"/>
                <a:cs typeface="+mn-cs"/>
              </a:rPr>
              <a:t>Click once and ask students to think about a time when a surprise led to frustration or disappointment and they did NOT do a Control Check. Elaborate by saying that this may mean that they acted less kind or less calm than they could have.</a:t>
            </a:r>
          </a:p>
          <a:p>
            <a:pPr lvl="0"/>
            <a:r>
              <a:rPr lang="en-US" sz="1200" kern="1200" dirty="0">
                <a:solidFill>
                  <a:schemeClr val="tx1"/>
                </a:solidFill>
                <a:effectLst/>
                <a:latin typeface="+mn-lt"/>
                <a:ea typeface="+mn-ea"/>
                <a:cs typeface="+mn-cs"/>
              </a:rPr>
              <a:t>Explain that each student will receive two more blank story pages. On their first page, students should describe this surprise, how they felt, and how they reacted—being sure to use their character’s name and not “I”!</a:t>
            </a:r>
          </a:p>
          <a:p>
            <a:r>
              <a:rPr lang="en-US" sz="1200" kern="1200" dirty="0">
                <a:solidFill>
                  <a:schemeClr val="tx1"/>
                </a:solidFill>
                <a:effectLst/>
                <a:latin typeface="+mn-lt"/>
                <a:ea typeface="+mn-ea"/>
                <a:cs typeface="+mn-cs"/>
              </a:rPr>
              <a:t>While they can use their own name, instruct students to avoid using specific names of other people in their stories, and instead replace the name with descriptors like “friend”, “sister” or “brother.” Then click and explain that on their second page, each student should set a goal for how their character will use a Control Check in the future to respond in a calmer and kinder manner next time they feel this emotion. </a:t>
            </a:r>
          </a:p>
          <a:p>
            <a:pPr lvl="0"/>
            <a:r>
              <a:rPr lang="en-US" sz="1200" kern="1200" dirty="0">
                <a:solidFill>
                  <a:schemeClr val="tx1"/>
                </a:solidFill>
                <a:effectLst/>
                <a:latin typeface="+mn-lt"/>
                <a:ea typeface="+mn-ea"/>
                <a:cs typeface="+mn-cs"/>
              </a:rPr>
              <a:t>Explain that the illustrations on each page should show the differences between the two reactions.</a:t>
            </a:r>
          </a:p>
          <a:p>
            <a:pPr lvl="0"/>
            <a:r>
              <a:rPr lang="en-US" sz="1200" kern="1200" dirty="0">
                <a:solidFill>
                  <a:schemeClr val="tx1"/>
                </a:solidFill>
                <a:effectLst/>
                <a:latin typeface="+mn-lt"/>
                <a:ea typeface="+mn-ea"/>
                <a:cs typeface="+mn-cs"/>
              </a:rPr>
              <a:t>Answer any questions that the students have, and then give the class a moment to brainstorm a surprise. Instruct students to raise their hand when they have a surprise in mind. Once they have raised their hand, you will give them two story pages so they can get to work.</a:t>
            </a:r>
          </a:p>
          <a:p>
            <a:pPr lvl="0"/>
            <a:r>
              <a:rPr lang="en-US" sz="1200" kern="1200" dirty="0">
                <a:solidFill>
                  <a:schemeClr val="tx1"/>
                </a:solidFill>
                <a:effectLst/>
                <a:latin typeface="+mn-lt"/>
                <a:ea typeface="+mn-ea"/>
                <a:cs typeface="+mn-cs"/>
              </a:rPr>
              <a:t>Tell students that they should get as far as they can today, but they will have a little more time next session to wrap up. As always, they can grab an extra story page from you if they need more room to write!</a:t>
            </a:r>
          </a:p>
          <a:p>
            <a:pPr lvl="0"/>
            <a:r>
              <a:rPr lang="en-US" sz="1200" kern="1200" dirty="0">
                <a:solidFill>
                  <a:schemeClr val="tx1"/>
                </a:solidFill>
                <a:effectLst/>
                <a:latin typeface="+mn-lt"/>
                <a:ea typeface="+mn-ea"/>
                <a:cs typeface="+mn-cs"/>
              </a:rPr>
              <a:t>Collect the students’ work when the session is complete.</a:t>
            </a: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322317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Instructor Notes: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usual, begin this session in a circle or semi-circle and explain that the first part of today’s session will be a Writer’s Workshop work day: Students will be responsible for completing their narrative! Click once to display and explain each of the steps below so students understand what they must accomplish:</a:t>
            </a:r>
          </a:p>
          <a:p>
            <a:pPr lvl="1"/>
            <a:r>
              <a:rPr lang="en-US" sz="1200" kern="1200" dirty="0">
                <a:solidFill>
                  <a:schemeClr val="tx1"/>
                </a:solidFill>
                <a:effectLst/>
                <a:latin typeface="+mn-lt"/>
                <a:ea typeface="+mn-ea"/>
                <a:cs typeface="+mn-cs"/>
              </a:rPr>
              <a:t>Finish writing: If students haven’t yet completed their two Control Check pages from last session, they need to do this first. If needed, go back a slide to review these instructions.</a:t>
            </a:r>
          </a:p>
          <a:p>
            <a:pPr lvl="1"/>
            <a:r>
              <a:rPr lang="en-US" sz="1200" kern="1200" dirty="0">
                <a:solidFill>
                  <a:schemeClr val="tx1"/>
                </a:solidFill>
                <a:effectLst/>
                <a:latin typeface="+mn-lt"/>
                <a:ea typeface="+mn-ea"/>
                <a:cs typeface="+mn-cs"/>
              </a:rPr>
              <a:t>Assemble the pages and proofread your work: Students should put their pages in order and number them accordingly. They should then read through everything they have written and correct any mistakes, paying attention to punctuation, capital letters, and spelling!</a:t>
            </a:r>
          </a:p>
          <a:p>
            <a:pPr lvl="1"/>
            <a:r>
              <a:rPr lang="en-US" sz="1200" kern="1200" dirty="0">
                <a:solidFill>
                  <a:schemeClr val="tx1"/>
                </a:solidFill>
                <a:effectLst/>
                <a:latin typeface="+mn-lt"/>
                <a:ea typeface="+mn-ea"/>
                <a:cs typeface="+mn-cs"/>
              </a:rPr>
              <a:t>Create a Cover Page: Show students where they can pick up the Cover Page handout when they are ready. Explain that this will be used as the front page of their narrative. Show students that the Cover Page handout already has part of the Wings Words to Live By written on it. Students will need to write their name, and then draw a picture that illustrates this section of the Words to Live By. </a:t>
            </a:r>
          </a:p>
          <a:p>
            <a:pPr lvl="0"/>
            <a:r>
              <a:rPr lang="en-US" sz="1200" kern="1200" dirty="0">
                <a:solidFill>
                  <a:schemeClr val="tx1"/>
                </a:solidFill>
                <a:effectLst/>
                <a:latin typeface="+mn-lt"/>
                <a:ea typeface="+mn-ea"/>
                <a:cs typeface="+mn-cs"/>
              </a:rPr>
              <a:t>Click again to display the timer. Subtract 15 minutes from the time you have remaining in the session, and set the timer for this amount of time. Tell students they have ____ minutes to finish steps 1,2, and 3! </a:t>
            </a:r>
          </a:p>
          <a:p>
            <a:pPr lvl="0"/>
            <a:r>
              <a:rPr lang="en-US" sz="1200" kern="1200" dirty="0">
                <a:solidFill>
                  <a:schemeClr val="tx1"/>
                </a:solidFill>
                <a:effectLst/>
                <a:latin typeface="+mn-lt"/>
                <a:ea typeface="+mn-ea"/>
                <a:cs typeface="+mn-cs"/>
              </a:rPr>
              <a:t>Then pass back each student’s work from the last three sessions and instruct them to get started.</a:t>
            </a:r>
          </a:p>
          <a:p>
            <a:pPr lvl="0"/>
            <a:r>
              <a:rPr lang="en-US" sz="1200" kern="1200" dirty="0">
                <a:solidFill>
                  <a:schemeClr val="tx1"/>
                </a:solidFill>
                <a:effectLst/>
                <a:latin typeface="+mn-lt"/>
                <a:ea typeface="+mn-ea"/>
                <a:cs typeface="+mn-cs"/>
              </a:rPr>
              <a:t>When students have completed all three steps, help them staple their pages together into a book!</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78994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Instruct the class to sit on the floor in a circle or semi-circle, and join the students by sitting at their level. Then begin the first session by reading the following excerpt aloud from Words to Live By: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soar with wings.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Let me tell you why. I learn lots of skills that help me reach the sky. I love and accept who I am on the inside...” </a:t>
            </a:r>
          </a:p>
          <a:p>
            <a:pPr lvl="0"/>
            <a:r>
              <a:rPr lang="en-US" sz="1200" kern="1200" dirty="0">
                <a:solidFill>
                  <a:schemeClr val="tx1"/>
                </a:solidFill>
                <a:effectLst/>
                <a:latin typeface="+mn-lt"/>
                <a:ea typeface="+mn-ea"/>
                <a:cs typeface="+mn-cs"/>
              </a:rPr>
              <a:t>Click once and ask students: What does “on the inside” mean? What are some of the qualities that make up who we are on the inside?</a:t>
            </a:r>
          </a:p>
          <a:p>
            <a:pPr lvl="0"/>
            <a:r>
              <a:rPr lang="en-US" sz="1200" kern="1200" dirty="0">
                <a:solidFill>
                  <a:schemeClr val="tx1"/>
                </a:solidFill>
                <a:effectLst/>
                <a:latin typeface="+mn-lt"/>
                <a:ea typeface="+mn-ea"/>
                <a:cs typeface="+mn-cs"/>
              </a:rPr>
              <a:t>Click again and add to (or underscore) students’ responses by explaining that our likes, dislikes, strengths, and weaknesses are just some of the inside qualities that make us unique. In order to love and accept ourselves, it is important to love and accept all of these qualities!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4228184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Instructor Notes: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time is up and there are about 15 minutes left in the session, it’s time to share!</a:t>
            </a:r>
          </a:p>
          <a:p>
            <a:pPr lvl="0"/>
            <a:r>
              <a:rPr lang="en-US" sz="1200" kern="1200" dirty="0">
                <a:solidFill>
                  <a:schemeClr val="tx1"/>
                </a:solidFill>
                <a:effectLst/>
                <a:latin typeface="+mn-lt"/>
                <a:ea typeface="+mn-ea"/>
                <a:cs typeface="+mn-cs"/>
              </a:rPr>
              <a:t>Instruct students to find a place to display their completed narratives around the classroom. Explain that by sharing our emotions, reactions, and goals with each other, we’ll be able to better understand ourselves and others.</a:t>
            </a:r>
          </a:p>
          <a:p>
            <a:pPr lvl="0"/>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If anyone doesn’t feel comfortable sharing what they have written, a couple students may complete the next portion of the activity in pairs.</a:t>
            </a:r>
          </a:p>
          <a:p>
            <a:pPr lvl="0"/>
            <a:r>
              <a:rPr lang="en-US" sz="1200" kern="1200" dirty="0">
                <a:solidFill>
                  <a:schemeClr val="tx1"/>
                </a:solidFill>
                <a:effectLst/>
                <a:latin typeface="+mn-lt"/>
                <a:ea typeface="+mn-ea"/>
                <a:cs typeface="+mn-cs"/>
              </a:rPr>
              <a:t>Once their narratives are displayed, tell the class that they will now participate in a Library Walk. Explain the rules of a Library Walk:</a:t>
            </a:r>
          </a:p>
          <a:p>
            <a:pPr lvl="1"/>
            <a:r>
              <a:rPr lang="en-US" sz="1200" kern="1200" dirty="0">
                <a:solidFill>
                  <a:schemeClr val="tx1"/>
                </a:solidFill>
                <a:effectLst/>
                <a:latin typeface="+mn-lt"/>
                <a:ea typeface="+mn-ea"/>
                <a:cs typeface="+mn-cs"/>
              </a:rPr>
              <a:t>Students should quietly walk around the classroom like they are in a library. As they do so, they should observe the cover illustrations on their peers’ narratives and may even carefully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flip through some of the pages.</a:t>
            </a:r>
          </a:p>
          <a:p>
            <a:pPr lvl="1"/>
            <a:r>
              <a:rPr lang="en-US" sz="1200" kern="1200" dirty="0">
                <a:solidFill>
                  <a:schemeClr val="tx1"/>
                </a:solidFill>
                <a:effectLst/>
                <a:latin typeface="+mn-lt"/>
                <a:ea typeface="+mn-ea"/>
                <a:cs typeface="+mn-cs"/>
              </a:rPr>
              <a:t>When you say “read”, students should carefully select one of the narratives closest to them, find a comfortable spot in the classroom, and read what their peer has written.</a:t>
            </a:r>
          </a:p>
          <a:p>
            <a:pPr lvl="0"/>
            <a:r>
              <a:rPr lang="en-US" sz="1200" kern="1200" dirty="0">
                <a:solidFill>
                  <a:schemeClr val="tx1"/>
                </a:solidFill>
                <a:effectLst/>
                <a:latin typeface="+mn-lt"/>
                <a:ea typeface="+mn-ea"/>
                <a:cs typeface="+mn-cs"/>
              </a:rPr>
              <a:t>Depending on the time remaining, you may choose to lead students through Steps 1 and 2 just once, or a few different times.</a:t>
            </a:r>
          </a:p>
          <a:p>
            <a:pPr lvl="0"/>
            <a:r>
              <a:rPr lang="en-US" sz="1200" kern="1200" dirty="0">
                <a:solidFill>
                  <a:schemeClr val="tx1"/>
                </a:solidFill>
                <a:effectLst/>
                <a:latin typeface="+mn-lt"/>
                <a:ea typeface="+mn-ea"/>
                <a:cs typeface="+mn-cs"/>
              </a:rPr>
              <a:t>Before the session ends, bring the students back together, and congratulate them on working so hard to understand the first section of Words to Live By. By investigating their strengths and weaknesses, exploring their emotions and reactions, and setting a goal to help them control their impulses, they have (as the pledge begins) </a:t>
            </a:r>
            <a:r>
              <a:rPr lang="en-US" sz="1200" i="1" kern="1200" dirty="0">
                <a:solidFill>
                  <a:schemeClr val="tx1"/>
                </a:solidFill>
                <a:effectLst/>
                <a:latin typeface="+mn-lt"/>
                <a:ea typeface="+mn-ea"/>
                <a:cs typeface="+mn-cs"/>
              </a:rPr>
              <a:t>learned lots of skills that will help them reach the sky!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Conclude by reading the first portion of Words to Live By, as displayed on the slide, together as a class.</a:t>
            </a: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79219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Tell students that they are first going to think about their strengths. </a:t>
            </a:r>
          </a:p>
          <a:p>
            <a:pPr lvl="0"/>
            <a:r>
              <a:rPr lang="en-US" sz="1200" kern="1200" dirty="0">
                <a:solidFill>
                  <a:schemeClr val="tx1"/>
                </a:solidFill>
                <a:effectLst/>
                <a:latin typeface="+mn-lt"/>
                <a:ea typeface="+mn-ea"/>
                <a:cs typeface="+mn-cs"/>
              </a:rPr>
              <a:t>Explain that a strength is something they are good at or something that comes easily to them.</a:t>
            </a:r>
          </a:p>
          <a:p>
            <a:pPr lvl="0"/>
            <a:r>
              <a:rPr lang="en-US" sz="1200" kern="1200" dirty="0">
                <a:solidFill>
                  <a:schemeClr val="tx1"/>
                </a:solidFill>
                <a:effectLst/>
                <a:latin typeface="+mn-lt"/>
                <a:ea typeface="+mn-ea"/>
                <a:cs typeface="+mn-cs"/>
              </a:rPr>
              <a:t>Acknowledge that it can be uncomfortable to say something we are good at aloud, but part of loving ourselves is being proud of our strengths!</a:t>
            </a:r>
          </a:p>
          <a:p>
            <a:pPr lvl="0"/>
            <a:r>
              <a:rPr lang="en-US" sz="1200" kern="1200" dirty="0">
                <a:solidFill>
                  <a:schemeClr val="tx1"/>
                </a:solidFill>
                <a:effectLst/>
                <a:latin typeface="+mn-lt"/>
                <a:ea typeface="+mn-ea"/>
                <a:cs typeface="+mn-cs"/>
              </a:rPr>
              <a:t>Explain that there are many different kinds of strengths: For instance, someone may be really good at a particular subject in school or at a specific sport. Everyone also has their own personality strengths – such as being organized, brave, or kind. Share an example of one of your own personality strengths with the students.</a:t>
            </a:r>
          </a:p>
          <a:p>
            <a:pPr lvl="0"/>
            <a:r>
              <a:rPr lang="en-US" sz="1200" kern="1200" dirty="0">
                <a:solidFill>
                  <a:schemeClr val="tx1"/>
                </a:solidFill>
                <a:effectLst/>
                <a:latin typeface="+mn-lt"/>
                <a:ea typeface="+mn-ea"/>
                <a:cs typeface="+mn-cs"/>
              </a:rPr>
              <a:t>Once you share one of your strengths, ask: Who else has this strength too? </a:t>
            </a:r>
          </a:p>
          <a:p>
            <a:pPr lvl="0"/>
            <a:r>
              <a:rPr lang="en-US" sz="1200" kern="1200" dirty="0">
                <a:solidFill>
                  <a:schemeClr val="tx1"/>
                </a:solidFill>
                <a:effectLst/>
                <a:latin typeface="+mn-lt"/>
                <a:ea typeface="+mn-ea"/>
                <a:cs typeface="+mn-cs"/>
              </a:rPr>
              <a:t>Encourage any students who also have this strength to “pop up”. Demonstrate popping up by standing up, jumping in the air, and then sitting back down.</a:t>
            </a:r>
          </a:p>
          <a:p>
            <a:pPr lvl="0"/>
            <a:r>
              <a:rPr lang="en-US" sz="1200" kern="1200" dirty="0">
                <a:solidFill>
                  <a:schemeClr val="tx1"/>
                </a:solidFill>
                <a:effectLst/>
                <a:latin typeface="+mn-lt"/>
                <a:ea typeface="+mn-ea"/>
                <a:cs typeface="+mn-cs"/>
              </a:rPr>
              <a:t>Explain that the class will now go around the circle and take turns sharing their strengths. Encourage students to think of unique strengths that make them special. After each student shares a strength, instruct them to ask: “Who has this strength too?” Any students who share a similar strength should pop up and then sit back down.</a:t>
            </a:r>
          </a:p>
          <a:p>
            <a:r>
              <a:rPr lang="en-US" sz="1200" i="1" kern="1200" dirty="0">
                <a:solidFill>
                  <a:schemeClr val="tx1"/>
                </a:solidFill>
                <a:effectLst/>
                <a:latin typeface="+mn-lt"/>
                <a:ea typeface="+mn-ea"/>
                <a:cs typeface="+mn-cs"/>
              </a:rPr>
              <a:t>*Tip: </a:t>
            </a:r>
            <a:r>
              <a:rPr lang="en-US" sz="1200" kern="1200" dirty="0">
                <a:solidFill>
                  <a:schemeClr val="tx1"/>
                </a:solidFill>
                <a:effectLst/>
                <a:latin typeface="+mn-lt"/>
                <a:ea typeface="+mn-ea"/>
                <a:cs typeface="+mn-cs"/>
              </a:rPr>
              <a:t>If needed, help students think of a strength by sharing an observation with them. For instance, you may say: “I notice that you are always very kind to others!” Or: “I notice that you run really quickly during recess.” Then encourage the student to translate this observation into a strength!</a:t>
            </a:r>
          </a:p>
          <a:p>
            <a:pPr lvl="0"/>
            <a:r>
              <a:rPr lang="en-US" sz="1200" kern="1200" dirty="0">
                <a:solidFill>
                  <a:schemeClr val="tx1"/>
                </a:solidFill>
                <a:effectLst/>
                <a:latin typeface="+mn-lt"/>
                <a:ea typeface="+mn-ea"/>
                <a:cs typeface="+mn-cs"/>
              </a:rPr>
              <a:t>Once everyone has shared, discuss the follow questions: </a:t>
            </a:r>
          </a:p>
          <a:p>
            <a:pPr lvl="1"/>
            <a:r>
              <a:rPr lang="en-US" sz="1200" kern="1200" dirty="0">
                <a:solidFill>
                  <a:schemeClr val="tx1"/>
                </a:solidFill>
                <a:effectLst/>
                <a:latin typeface="+mn-lt"/>
                <a:ea typeface="+mn-ea"/>
                <a:cs typeface="+mn-cs"/>
              </a:rPr>
              <a:t>Click and ask: What did you notice about our class’s strengths? </a:t>
            </a:r>
          </a:p>
          <a:p>
            <a:pPr lvl="2"/>
            <a:r>
              <a:rPr lang="en-US" sz="1200" kern="1200" dirty="0">
                <a:solidFill>
                  <a:schemeClr val="tx1"/>
                </a:solidFill>
                <a:effectLst/>
                <a:latin typeface="+mn-lt"/>
                <a:ea typeface="+mn-ea"/>
                <a:cs typeface="+mn-cs"/>
              </a:rPr>
              <a:t>Lead the class to understanding that everyone has strengths, and everyone has </a:t>
            </a:r>
            <a:r>
              <a:rPr lang="en-US" sz="1200" i="1" kern="1200" dirty="0">
                <a:solidFill>
                  <a:schemeClr val="tx1"/>
                </a:solidFill>
                <a:effectLst/>
                <a:latin typeface="+mn-lt"/>
                <a:ea typeface="+mn-ea"/>
                <a:cs typeface="+mn-cs"/>
              </a:rPr>
              <a:t>different</a:t>
            </a:r>
            <a:r>
              <a:rPr lang="en-US" sz="1200" kern="1200" dirty="0">
                <a:solidFill>
                  <a:schemeClr val="tx1"/>
                </a:solidFill>
                <a:effectLst/>
                <a:latin typeface="+mn-lt"/>
                <a:ea typeface="+mn-ea"/>
                <a:cs typeface="+mn-cs"/>
              </a:rPr>
              <a:t> strengths.</a:t>
            </a:r>
          </a:p>
          <a:p>
            <a:pPr lvl="1"/>
            <a:r>
              <a:rPr lang="en-US" sz="1200" kern="1200" dirty="0">
                <a:solidFill>
                  <a:schemeClr val="tx1"/>
                </a:solidFill>
                <a:effectLst/>
                <a:latin typeface="+mn-lt"/>
                <a:ea typeface="+mn-ea"/>
                <a:cs typeface="+mn-cs"/>
              </a:rPr>
              <a:t>Click again and ask: How could we use our strengths to help others? </a:t>
            </a:r>
          </a:p>
          <a:p>
            <a:pPr lvl="2"/>
            <a:r>
              <a:rPr lang="en-US" sz="1200" kern="1200" dirty="0">
                <a:solidFill>
                  <a:schemeClr val="tx1"/>
                </a:solidFill>
                <a:effectLst/>
                <a:latin typeface="+mn-lt"/>
                <a:ea typeface="+mn-ea"/>
                <a:cs typeface="+mn-cs"/>
              </a:rPr>
              <a:t>Lead the class to understanding that because everyone has different strengths, we can use our own strengths to help others who may not have the same strength.</a:t>
            </a:r>
          </a:p>
          <a:p>
            <a:pPr lvl="0"/>
            <a:r>
              <a:rPr lang="en-US" sz="1200" kern="1200" dirty="0">
                <a:solidFill>
                  <a:schemeClr val="tx1"/>
                </a:solidFill>
                <a:effectLst/>
                <a:latin typeface="+mn-lt"/>
                <a:ea typeface="+mn-ea"/>
                <a:cs typeface="+mn-cs"/>
              </a:rPr>
              <a:t>Then double-click to display and read the following strength aloud: I make friends easily. </a:t>
            </a:r>
          </a:p>
          <a:p>
            <a:pPr lvl="0"/>
            <a:r>
              <a:rPr lang="en-US" sz="1200" kern="1200" dirty="0">
                <a:solidFill>
                  <a:schemeClr val="tx1"/>
                </a:solidFill>
                <a:effectLst/>
                <a:latin typeface="+mn-lt"/>
                <a:ea typeface="+mn-ea"/>
                <a:cs typeface="+mn-cs"/>
              </a:rPr>
              <a:t>Instruct students to think-pair-share how this strength could be used to help someone else. Encourage students to first think through the answer individually, then discuss their answer with a partner, and then share their thoughts with the class.</a:t>
            </a:r>
          </a:p>
          <a:p>
            <a:pPr lvl="0"/>
            <a:r>
              <a:rPr lang="en-US" sz="1200" kern="1200" dirty="0">
                <a:solidFill>
                  <a:schemeClr val="tx1"/>
                </a:solidFill>
                <a:effectLst/>
                <a:latin typeface="+mn-lt"/>
                <a:ea typeface="+mn-ea"/>
                <a:cs typeface="+mn-cs"/>
              </a:rPr>
              <a:t>Click once more to display “I am athletic” and complete a similar think-pair-share with this strength as well.</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92722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Share that another part of loving yourself is accepting your weaknesses. Explain that a weakness is something that you are not very good at or that you have to work really hard at. It can be difficult to talk about our weaknesses!</a:t>
            </a:r>
          </a:p>
          <a:p>
            <a:pPr lvl="0"/>
            <a:r>
              <a:rPr lang="en-US" sz="1200" kern="1200" dirty="0">
                <a:solidFill>
                  <a:schemeClr val="tx1"/>
                </a:solidFill>
                <a:effectLst/>
                <a:latin typeface="+mn-lt"/>
                <a:ea typeface="+mn-ea"/>
                <a:cs typeface="+mn-cs"/>
              </a:rPr>
              <a:t>Explain that you will project a few examples of weaknesses. As you display each weakness, students should consider if they have this weakness. If they do, encourage them to give a thumbs up.  Explain that you’re asking students to give a thumbs up because weaknesses are never something to be ashamed of!</a:t>
            </a:r>
          </a:p>
          <a:p>
            <a:pPr lvl="0"/>
            <a:r>
              <a:rPr lang="en-US" sz="1200" kern="1200" dirty="0">
                <a:solidFill>
                  <a:schemeClr val="tx1"/>
                </a:solidFill>
                <a:effectLst/>
                <a:latin typeface="+mn-lt"/>
                <a:ea typeface="+mn-ea"/>
                <a:cs typeface="+mn-cs"/>
              </a:rPr>
              <a:t>Then click to project each of the following:</a:t>
            </a:r>
          </a:p>
          <a:p>
            <a:pPr lvl="1"/>
            <a:r>
              <a:rPr lang="en-US" sz="1200" kern="1200" dirty="0">
                <a:solidFill>
                  <a:schemeClr val="tx1"/>
                </a:solidFill>
                <a:effectLst/>
                <a:latin typeface="+mn-lt"/>
                <a:ea typeface="+mn-ea"/>
                <a:cs typeface="+mn-cs"/>
              </a:rPr>
              <a:t>It is hard for me to be neat and organized.</a:t>
            </a:r>
          </a:p>
          <a:p>
            <a:pPr lvl="1"/>
            <a:r>
              <a:rPr lang="en-US" sz="1200" kern="1200" dirty="0">
                <a:solidFill>
                  <a:schemeClr val="tx1"/>
                </a:solidFill>
                <a:effectLst/>
                <a:latin typeface="+mn-lt"/>
                <a:ea typeface="+mn-ea"/>
                <a:cs typeface="+mn-cs"/>
              </a:rPr>
              <a:t>Math is tricky for me.</a:t>
            </a:r>
          </a:p>
          <a:p>
            <a:pPr lvl="1"/>
            <a:r>
              <a:rPr lang="en-US" sz="1200" kern="1200" dirty="0">
                <a:solidFill>
                  <a:schemeClr val="tx1"/>
                </a:solidFill>
                <a:effectLst/>
                <a:latin typeface="+mn-lt"/>
                <a:ea typeface="+mn-ea"/>
                <a:cs typeface="+mn-cs"/>
              </a:rPr>
              <a:t>I can have trouble following directions.</a:t>
            </a:r>
          </a:p>
          <a:p>
            <a:pPr lvl="1"/>
            <a:r>
              <a:rPr lang="en-US" sz="1200" kern="1200" dirty="0">
                <a:solidFill>
                  <a:schemeClr val="tx1"/>
                </a:solidFill>
                <a:effectLst/>
                <a:latin typeface="+mn-lt"/>
                <a:ea typeface="+mn-ea"/>
                <a:cs typeface="+mn-cs"/>
              </a:rPr>
              <a:t>Reading is hard for me.</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If there are other weakness(es) with which your students struggle, feel free to edit the presentation!</a:t>
            </a:r>
          </a:p>
          <a:p>
            <a:pPr lvl="0"/>
            <a:r>
              <a:rPr lang="en-US" sz="1200" kern="1200" dirty="0">
                <a:solidFill>
                  <a:schemeClr val="tx1"/>
                </a:solidFill>
                <a:effectLst/>
                <a:latin typeface="+mn-lt"/>
                <a:ea typeface="+mn-ea"/>
                <a:cs typeface="+mn-cs"/>
              </a:rPr>
              <a:t>Next, challenge students to come up with their own weakness. Ask students to think about something that they have to work really hard at… whether it’s in school, during an afterschool sport or activity, or at home. Help students brainstorm by sharing a few examples of your own weaknesses. Then instruct students to put one hand in the air once they have a personal weakness in mind.</a:t>
            </a:r>
          </a:p>
          <a:p>
            <a:pPr lvl="0"/>
            <a:r>
              <a:rPr lang="en-US" sz="1200" kern="1200" dirty="0">
                <a:solidFill>
                  <a:schemeClr val="tx1"/>
                </a:solidFill>
                <a:effectLst/>
                <a:latin typeface="+mn-lt"/>
                <a:ea typeface="+mn-ea"/>
                <a:cs typeface="+mn-cs"/>
              </a:rPr>
              <a:t>Click again and explain that once student pairs have high-fived, they should:</a:t>
            </a:r>
          </a:p>
          <a:p>
            <a:pPr lvl="1"/>
            <a:r>
              <a:rPr lang="en-US" sz="1200" kern="1200" dirty="0">
                <a:solidFill>
                  <a:schemeClr val="tx1"/>
                </a:solidFill>
                <a:effectLst/>
                <a:latin typeface="+mn-lt"/>
                <a:ea typeface="+mn-ea"/>
                <a:cs typeface="+mn-cs"/>
              </a:rPr>
              <a:t>Share their weakness.</a:t>
            </a:r>
          </a:p>
          <a:p>
            <a:pPr lvl="1"/>
            <a:r>
              <a:rPr lang="en-US" sz="1200" kern="1200" dirty="0">
                <a:solidFill>
                  <a:schemeClr val="tx1"/>
                </a:solidFill>
                <a:effectLst/>
                <a:latin typeface="+mn-lt"/>
                <a:ea typeface="+mn-ea"/>
                <a:cs typeface="+mn-cs"/>
              </a:rPr>
              <a:t>Discuss:</a:t>
            </a:r>
          </a:p>
          <a:p>
            <a:pPr lvl="2"/>
            <a:r>
              <a:rPr lang="en-US" sz="1200" kern="1200" dirty="0">
                <a:solidFill>
                  <a:schemeClr val="tx1"/>
                </a:solidFill>
                <a:effectLst/>
                <a:latin typeface="+mn-lt"/>
                <a:ea typeface="+mn-ea"/>
                <a:cs typeface="+mn-cs"/>
              </a:rPr>
              <a:t>How could we get better at our weakness?</a:t>
            </a:r>
          </a:p>
          <a:p>
            <a:pPr lvl="2"/>
            <a:r>
              <a:rPr lang="en-US" sz="1200" kern="1200" dirty="0">
                <a:solidFill>
                  <a:schemeClr val="tx1"/>
                </a:solidFill>
                <a:effectLst/>
                <a:latin typeface="+mn-lt"/>
                <a:ea typeface="+mn-ea"/>
                <a:cs typeface="+mn-cs"/>
              </a:rPr>
              <a:t>Who could we ask to help us with our weakness?</a:t>
            </a:r>
          </a:p>
          <a:p>
            <a:pPr lvl="1"/>
            <a:r>
              <a:rPr lang="en-US" sz="1200" kern="1200" dirty="0">
                <a:solidFill>
                  <a:schemeClr val="tx1"/>
                </a:solidFill>
                <a:effectLst/>
                <a:latin typeface="+mn-lt"/>
                <a:ea typeface="+mn-ea"/>
                <a:cs typeface="+mn-cs"/>
              </a:rPr>
              <a:t>Put their hand back in the air when their discussion is complete and wait quietly.</a:t>
            </a:r>
          </a:p>
          <a:p>
            <a:pPr lvl="0"/>
            <a:r>
              <a:rPr lang="en-US" sz="1200" kern="1200" dirty="0">
                <a:solidFill>
                  <a:schemeClr val="tx1"/>
                </a:solidFill>
                <a:effectLst/>
                <a:latin typeface="+mn-lt"/>
                <a:ea typeface="+mn-ea"/>
                <a:cs typeface="+mn-cs"/>
              </a:rPr>
              <a:t>When most students have their hands back in the air, direct the class to complete the same activity with a new partner and discuss a different weakness. </a:t>
            </a:r>
          </a:p>
          <a:p>
            <a:pPr lvl="0"/>
            <a:r>
              <a:rPr lang="en-US" sz="1200" kern="1200" dirty="0">
                <a:solidFill>
                  <a:schemeClr val="tx1"/>
                </a:solidFill>
                <a:effectLst/>
                <a:latin typeface="+mn-lt"/>
                <a:ea typeface="+mn-ea"/>
                <a:cs typeface="+mn-cs"/>
              </a:rPr>
              <a:t>After you have led the class through this process two or three times, instruct students to return to their seat in the circle.</a:t>
            </a:r>
          </a:p>
          <a:p>
            <a:pPr lvl="0"/>
            <a:r>
              <a:rPr lang="en-US" sz="1200" kern="1200" dirty="0">
                <a:solidFill>
                  <a:schemeClr val="tx1"/>
                </a:solidFill>
                <a:effectLst/>
                <a:latin typeface="+mn-lt"/>
                <a:ea typeface="+mn-ea"/>
                <a:cs typeface="+mn-cs"/>
              </a:rPr>
              <a:t>Before moving on to the next slide, ask: What did you notice about each other’s weaknesses?</a:t>
            </a:r>
          </a:p>
          <a:p>
            <a:pPr lvl="0"/>
            <a:r>
              <a:rPr lang="en-US" sz="1200" kern="1200" dirty="0">
                <a:solidFill>
                  <a:schemeClr val="tx1"/>
                </a:solidFill>
                <a:effectLst/>
                <a:latin typeface="+mn-lt"/>
                <a:ea typeface="+mn-ea"/>
                <a:cs typeface="+mn-cs"/>
              </a:rPr>
              <a:t>Lead the class in understanding that everyone has weaknesses, and everyone has </a:t>
            </a:r>
            <a:r>
              <a:rPr lang="en-US" sz="1200" i="1" kern="1200" dirty="0">
                <a:solidFill>
                  <a:schemeClr val="tx1"/>
                </a:solidFill>
                <a:effectLst/>
                <a:latin typeface="+mn-lt"/>
                <a:ea typeface="+mn-ea"/>
                <a:cs typeface="+mn-cs"/>
              </a:rPr>
              <a:t>different</a:t>
            </a:r>
            <a:r>
              <a:rPr lang="en-US" sz="1200" kern="1200" dirty="0">
                <a:solidFill>
                  <a:schemeClr val="tx1"/>
                </a:solidFill>
                <a:effectLst/>
                <a:latin typeface="+mn-lt"/>
                <a:ea typeface="+mn-ea"/>
                <a:cs typeface="+mn-cs"/>
              </a:rPr>
              <a:t> weaknesses.</a:t>
            </a: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45251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a:t>
            </a:r>
          </a:p>
          <a:p>
            <a:pPr lvl="0"/>
            <a:r>
              <a:rPr lang="en-US" sz="1200" kern="1200" dirty="0">
                <a:solidFill>
                  <a:schemeClr val="tx1"/>
                </a:solidFill>
                <a:effectLst/>
                <a:latin typeface="+mn-lt"/>
                <a:ea typeface="+mn-ea"/>
                <a:cs typeface="+mn-cs"/>
              </a:rPr>
              <a:t>Summarize that everyone (even adults!) has strengths and weaknesses. </a:t>
            </a:r>
          </a:p>
          <a:p>
            <a:pPr lvl="1"/>
            <a:r>
              <a:rPr lang="en-US" sz="1200" kern="1200" dirty="0">
                <a:solidFill>
                  <a:schemeClr val="tx1"/>
                </a:solidFill>
                <a:effectLst/>
                <a:latin typeface="+mn-lt"/>
                <a:ea typeface="+mn-ea"/>
                <a:cs typeface="+mn-cs"/>
              </a:rPr>
              <a:t>Click once and reiterate that when it comes to our strengths, it is important to remember the following statements. Ask different students to help you read each statement aloud:</a:t>
            </a:r>
          </a:p>
          <a:p>
            <a:pPr lvl="2"/>
            <a:r>
              <a:rPr lang="en-US" sz="1200" kern="1200" dirty="0">
                <a:solidFill>
                  <a:schemeClr val="tx1"/>
                </a:solidFill>
                <a:effectLst/>
                <a:latin typeface="+mn-lt"/>
                <a:ea typeface="+mn-ea"/>
                <a:cs typeface="+mn-cs"/>
              </a:rPr>
              <a:t>State them and be proud.</a:t>
            </a:r>
          </a:p>
          <a:p>
            <a:pPr lvl="2"/>
            <a:r>
              <a:rPr lang="en-US" sz="1200" kern="1200" dirty="0">
                <a:solidFill>
                  <a:schemeClr val="tx1"/>
                </a:solidFill>
                <a:effectLst/>
                <a:latin typeface="+mn-lt"/>
                <a:ea typeface="+mn-ea"/>
                <a:cs typeface="+mn-cs"/>
              </a:rPr>
              <a:t>Show them to others and don’t be shy.</a:t>
            </a:r>
          </a:p>
          <a:p>
            <a:pPr lvl="2"/>
            <a:r>
              <a:rPr lang="en-US" sz="1200" kern="1200" dirty="0">
                <a:solidFill>
                  <a:schemeClr val="tx1"/>
                </a:solidFill>
                <a:effectLst/>
                <a:latin typeface="+mn-lt"/>
                <a:ea typeface="+mn-ea"/>
                <a:cs typeface="+mn-cs"/>
              </a:rPr>
              <a:t>Use them to help others in a kind way.</a:t>
            </a:r>
          </a:p>
          <a:p>
            <a:pPr lvl="0"/>
            <a:r>
              <a:rPr lang="en-US" sz="1200" kern="1200" dirty="0">
                <a:solidFill>
                  <a:schemeClr val="tx1"/>
                </a:solidFill>
                <a:effectLst/>
                <a:latin typeface="+mn-lt"/>
                <a:ea typeface="+mn-ea"/>
                <a:cs typeface="+mn-cs"/>
              </a:rPr>
              <a:t>Click again and reiterate that when it comes to our weaknesses, it is important to remember the following statements. Again, ask different students to help you read each statement aloud:</a:t>
            </a:r>
          </a:p>
          <a:p>
            <a:pPr lvl="1"/>
            <a:r>
              <a:rPr lang="en-US" sz="1200" kern="1200" dirty="0">
                <a:solidFill>
                  <a:schemeClr val="tx1"/>
                </a:solidFill>
                <a:effectLst/>
                <a:latin typeface="+mn-lt"/>
                <a:ea typeface="+mn-ea"/>
                <a:cs typeface="+mn-cs"/>
              </a:rPr>
              <a:t>Admit them and don’t be embarrassed.</a:t>
            </a:r>
          </a:p>
          <a:p>
            <a:pPr lvl="1"/>
            <a:r>
              <a:rPr lang="en-US" sz="1200" kern="1200" dirty="0">
                <a:solidFill>
                  <a:schemeClr val="tx1"/>
                </a:solidFill>
                <a:effectLst/>
                <a:latin typeface="+mn-lt"/>
                <a:ea typeface="+mn-ea"/>
                <a:cs typeface="+mn-cs"/>
              </a:rPr>
              <a:t>Work on them so you can get better.</a:t>
            </a:r>
          </a:p>
          <a:p>
            <a:pPr lvl="1"/>
            <a:r>
              <a:rPr lang="en-US" sz="1200" kern="1200" dirty="0">
                <a:solidFill>
                  <a:schemeClr val="tx1"/>
                </a:solidFill>
                <a:effectLst/>
                <a:latin typeface="+mn-lt"/>
                <a:ea typeface="+mn-ea"/>
                <a:cs typeface="+mn-cs"/>
              </a:rPr>
              <a:t>Ask for help when you need it!</a:t>
            </a:r>
          </a:p>
          <a:p>
            <a:pPr lvl="0"/>
            <a:r>
              <a:rPr lang="en-US" sz="1200" kern="1200" dirty="0">
                <a:solidFill>
                  <a:schemeClr val="tx1"/>
                </a:solidFill>
                <a:effectLst/>
                <a:latin typeface="+mn-lt"/>
                <a:ea typeface="+mn-ea"/>
                <a:cs typeface="+mn-cs"/>
              </a:rPr>
              <a:t>Click once more and explain that being aware of our strengths and weaknesses is important in order to love and accept who we are on the inside!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187081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Explain that in order to better understand themselves, students are going to be writing a narrative that features themselves as the main character. If needed, remind students that a narrative is a short story, not an essay. While narratives can be true or fictional, this narrative will be true because it is all about them. </a:t>
            </a:r>
          </a:p>
          <a:p>
            <a:pPr lvl="0"/>
            <a:r>
              <a:rPr lang="en-US" sz="1200" kern="1200" dirty="0">
                <a:solidFill>
                  <a:schemeClr val="tx1"/>
                </a:solidFill>
                <a:effectLst/>
                <a:latin typeface="+mn-lt"/>
                <a:ea typeface="+mn-ea"/>
                <a:cs typeface="+mn-cs"/>
              </a:rPr>
              <a:t>Tell the class that they will begin the story during this session, and they will then continue to add to the story over the next couple class sessions.</a:t>
            </a:r>
          </a:p>
          <a:p>
            <a:pPr lvl="0"/>
            <a:r>
              <a:rPr lang="en-US" sz="1200" kern="1200" dirty="0">
                <a:solidFill>
                  <a:schemeClr val="tx1"/>
                </a:solidFill>
                <a:effectLst/>
                <a:latin typeface="+mn-lt"/>
                <a:ea typeface="+mn-ea"/>
                <a:cs typeface="+mn-cs"/>
              </a:rPr>
              <a:t>Pass out a copy of </a:t>
            </a:r>
            <a:r>
              <a:rPr lang="en-US" sz="1200" i="1" kern="1200" dirty="0">
                <a:solidFill>
                  <a:schemeClr val="tx1"/>
                </a:solidFill>
                <a:effectLst/>
                <a:latin typeface="+mn-lt"/>
                <a:ea typeface="+mn-ea"/>
                <a:cs typeface="+mn-cs"/>
              </a:rPr>
              <a:t>Handout 1: This is Me!</a:t>
            </a:r>
            <a:r>
              <a:rPr lang="en-US" sz="1200" kern="1200" dirty="0">
                <a:solidFill>
                  <a:schemeClr val="tx1"/>
                </a:solidFill>
                <a:effectLst/>
                <a:latin typeface="+mn-lt"/>
                <a:ea typeface="+mn-ea"/>
                <a:cs typeface="+mn-cs"/>
              </a:rPr>
              <a:t> to each student, and explain that before they begin writing, they are going to perform a character analysis on themselves. This means that they are going to think about their own personal qualities – especially their strengths and weaknesses—so that they are ready to begin writing about their “character.”</a:t>
            </a:r>
          </a:p>
          <a:p>
            <a:pPr lvl="0"/>
            <a:r>
              <a:rPr lang="en-US" sz="1200" kern="1200" dirty="0">
                <a:solidFill>
                  <a:schemeClr val="tx1"/>
                </a:solidFill>
                <a:effectLst/>
                <a:latin typeface="+mn-lt"/>
                <a:ea typeface="+mn-ea"/>
                <a:cs typeface="+mn-cs"/>
              </a:rPr>
              <a:t>Bring students’ attention to the handout and explain that they should sketch a picture of themselves in the center of the handout. On the left side, they should describe three of their personal strengths, as well as how these strengths could be used to help others. On the right side of the page, they should describe three of their weaknesses as well as how they could try to improve these weaknesses.</a:t>
            </a:r>
          </a:p>
          <a:p>
            <a:pPr lvl="0"/>
            <a:r>
              <a:rPr lang="en-US" sz="1200" kern="1200" dirty="0">
                <a:solidFill>
                  <a:schemeClr val="tx1"/>
                </a:solidFill>
                <a:effectLst/>
                <a:latin typeface="+mn-lt"/>
                <a:ea typeface="+mn-ea"/>
                <a:cs typeface="+mn-cs"/>
              </a:rPr>
              <a:t>Reassure students that it is fine to begin with some of the strengths and weaknesses that they have already discussed, but encourage them to also add a few new ones.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406749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Once students have completed or nearly completed </a:t>
            </a:r>
            <a:r>
              <a:rPr lang="en-US" sz="1200" i="1" kern="1200" dirty="0">
                <a:solidFill>
                  <a:schemeClr val="tx1"/>
                </a:solidFill>
                <a:effectLst/>
                <a:latin typeface="+mn-lt"/>
                <a:ea typeface="+mn-ea"/>
                <a:cs typeface="+mn-cs"/>
              </a:rPr>
              <a:t>Handout 1: This is Me!,</a:t>
            </a:r>
            <a:r>
              <a:rPr lang="en-US" sz="1200" kern="1200" dirty="0">
                <a:solidFill>
                  <a:schemeClr val="tx1"/>
                </a:solidFill>
                <a:effectLst/>
                <a:latin typeface="+mn-lt"/>
                <a:ea typeface="+mn-ea"/>
                <a:cs typeface="+mn-cs"/>
              </a:rPr>
              <a:t> announce that for the rest of the session, students will begin writing their narratives. </a:t>
            </a:r>
          </a:p>
          <a:p>
            <a:pPr lvl="0"/>
            <a:r>
              <a:rPr lang="en-US" sz="1200" kern="1200" dirty="0">
                <a:solidFill>
                  <a:schemeClr val="tx1"/>
                </a:solidFill>
                <a:effectLst/>
                <a:latin typeface="+mn-lt"/>
                <a:ea typeface="+mn-ea"/>
                <a:cs typeface="+mn-cs"/>
              </a:rPr>
              <a:t>Tell the class that even though their story will feature themselves as the main character, they should write about themselves in the third person. This means that they won’t use “I”. Instead, they will call themselves by their first name as they write.  For instance: ­­­­Maria* may write: “Maria is a fourth-grade student” or Andre* may write: “Andre loves to dance.” </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Insert real students’ names instead!</a:t>
            </a:r>
          </a:p>
          <a:p>
            <a:pPr lvl="0"/>
            <a:r>
              <a:rPr lang="en-US" sz="1200" kern="1200" dirty="0">
                <a:solidFill>
                  <a:schemeClr val="tx1"/>
                </a:solidFill>
                <a:effectLst/>
                <a:latin typeface="+mn-lt"/>
                <a:ea typeface="+mn-ea"/>
                <a:cs typeface="+mn-cs"/>
              </a:rPr>
              <a:t>Click once to display the blank story page, and explain that they will begin writing on a page that looks like this. The narrative’s first couple paragraphs will help readers get to know the main character.</a:t>
            </a:r>
          </a:p>
          <a:p>
            <a:pPr lvl="0"/>
            <a:r>
              <a:rPr lang="en-US" sz="1200" kern="1200" dirty="0">
                <a:solidFill>
                  <a:schemeClr val="tx1"/>
                </a:solidFill>
                <a:effectLst/>
                <a:latin typeface="+mn-lt"/>
                <a:ea typeface="+mn-ea"/>
                <a:cs typeface="+mn-cs"/>
              </a:rPr>
              <a:t>Click again and explain that the first paragraph will introduce the character. </a:t>
            </a:r>
          </a:p>
          <a:p>
            <a:pPr lvl="0"/>
            <a:r>
              <a:rPr lang="en-US" sz="1200" kern="1200" dirty="0">
                <a:solidFill>
                  <a:schemeClr val="tx1"/>
                </a:solidFill>
                <a:effectLst/>
                <a:latin typeface="+mn-lt"/>
                <a:ea typeface="+mn-ea"/>
                <a:cs typeface="+mn-cs"/>
              </a:rPr>
              <a:t>Ask students: What would you want to know about a person if it was your first time meeting them?</a:t>
            </a:r>
          </a:p>
          <a:p>
            <a:pPr lvl="0"/>
            <a:r>
              <a:rPr lang="en-US" sz="1200" kern="1200" dirty="0">
                <a:solidFill>
                  <a:schemeClr val="tx1"/>
                </a:solidFill>
                <a:effectLst/>
                <a:latin typeface="+mn-lt"/>
                <a:ea typeface="+mn-ea"/>
                <a:cs typeface="+mn-cs"/>
              </a:rPr>
              <a:t>Click and explain that the first paragraph should include characteristics like the character’s name, age, likes, dislikes, where they live, etc. Remind students that </a:t>
            </a:r>
            <a:r>
              <a:rPr lang="en-US" sz="1200" b="1" kern="1200" dirty="0">
                <a:solidFill>
                  <a:schemeClr val="tx1"/>
                </a:solidFill>
                <a:effectLst/>
                <a:latin typeface="+mn-lt"/>
                <a:ea typeface="+mn-ea"/>
                <a:cs typeface="+mn-cs"/>
              </a:rPr>
              <a:t>they</a:t>
            </a:r>
            <a:r>
              <a:rPr lang="en-US" sz="1200" kern="1200" dirty="0">
                <a:solidFill>
                  <a:schemeClr val="tx1"/>
                </a:solidFill>
                <a:effectLst/>
                <a:latin typeface="+mn-lt"/>
                <a:ea typeface="+mn-ea"/>
                <a:cs typeface="+mn-cs"/>
              </a:rPr>
              <a:t> are the main character, so this information should be true!</a:t>
            </a:r>
          </a:p>
          <a:p>
            <a:pPr lvl="0"/>
            <a:r>
              <a:rPr lang="en-US" sz="1200" kern="1200" dirty="0">
                <a:solidFill>
                  <a:schemeClr val="tx1"/>
                </a:solidFill>
                <a:effectLst/>
                <a:latin typeface="+mn-lt"/>
                <a:ea typeface="+mn-ea"/>
                <a:cs typeface="+mn-cs"/>
              </a:rPr>
              <a:t>Click again and tell students that after introducing themselves in the first paragraph, their second paragraph should go on to describe at least two of their strengths and two of their weaknesses. Remind the class to use </a:t>
            </a:r>
            <a:r>
              <a:rPr lang="en-US" sz="1200" i="1" kern="1200" dirty="0">
                <a:solidFill>
                  <a:schemeClr val="tx1"/>
                </a:solidFill>
                <a:effectLst/>
                <a:latin typeface="+mn-lt"/>
                <a:ea typeface="+mn-ea"/>
                <a:cs typeface="+mn-cs"/>
              </a:rPr>
              <a:t>Handout 1: This is Me!</a:t>
            </a:r>
            <a:r>
              <a:rPr lang="en-US" sz="1200" kern="1200" dirty="0">
                <a:solidFill>
                  <a:schemeClr val="tx1"/>
                </a:solidFill>
                <a:effectLst/>
                <a:latin typeface="+mn-lt"/>
                <a:ea typeface="+mn-ea"/>
                <a:cs typeface="+mn-cs"/>
              </a:rPr>
              <a:t> to help them. </a:t>
            </a:r>
          </a:p>
          <a:p>
            <a:pPr lvl="0"/>
            <a:r>
              <a:rPr lang="en-US" sz="1200" kern="1200" dirty="0">
                <a:solidFill>
                  <a:schemeClr val="tx1"/>
                </a:solidFill>
                <a:effectLst/>
                <a:latin typeface="+mn-lt"/>
                <a:ea typeface="+mn-ea"/>
                <a:cs typeface="+mn-cs"/>
              </a:rPr>
              <a:t>Click once more and explain that the page’s picture should illustrate at least some of the qualities they include in their writing. They may also include other characteristics that they would like the reader to know about themselves!</a:t>
            </a:r>
          </a:p>
          <a:p>
            <a:pPr lvl="0"/>
            <a:r>
              <a:rPr lang="en-US" sz="1200" kern="1200" dirty="0">
                <a:solidFill>
                  <a:schemeClr val="tx1"/>
                </a:solidFill>
                <a:effectLst/>
                <a:latin typeface="+mn-lt"/>
                <a:ea typeface="+mn-ea"/>
                <a:cs typeface="+mn-cs"/>
              </a:rPr>
              <a:t>Then pass out one copy of the </a:t>
            </a:r>
            <a:r>
              <a:rPr lang="en-US" sz="1200" i="1" kern="1200" dirty="0">
                <a:solidFill>
                  <a:schemeClr val="tx1"/>
                </a:solidFill>
                <a:effectLst/>
                <a:latin typeface="+mn-lt"/>
                <a:ea typeface="+mn-ea"/>
                <a:cs typeface="+mn-cs"/>
              </a:rPr>
              <a:t>Story, page ___ handout </a:t>
            </a:r>
            <a:r>
              <a:rPr lang="en-US" sz="1200" kern="1200" dirty="0">
                <a:solidFill>
                  <a:schemeClr val="tx1"/>
                </a:solidFill>
                <a:effectLst/>
                <a:latin typeface="+mn-lt"/>
                <a:ea typeface="+mn-ea"/>
                <a:cs typeface="+mn-cs"/>
              </a:rPr>
              <a:t>to each student, encourage them to find a position/area in the room where they can write comfortably, and let them get to work!</a:t>
            </a:r>
          </a:p>
          <a:p>
            <a:pPr lvl="0"/>
            <a:r>
              <a:rPr lang="en-US" sz="1200" kern="1200" dirty="0">
                <a:solidFill>
                  <a:schemeClr val="tx1"/>
                </a:solidFill>
                <a:effectLst/>
                <a:latin typeface="+mn-lt"/>
                <a:ea typeface="+mn-ea"/>
                <a:cs typeface="+mn-cs"/>
              </a:rPr>
              <a:t>When the session is over, collect all student work. It may be helpful to paperclip each student’s work together or designate a separate folder for each student to help keep their work organized throughout this module.</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Notes</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 If students need more room to write, they can use a copy of the </a:t>
            </a:r>
            <a:r>
              <a:rPr lang="en-US" sz="1200" i="1" kern="1200" dirty="0">
                <a:solidFill>
                  <a:schemeClr val="tx1"/>
                </a:solidFill>
                <a:effectLst/>
                <a:latin typeface="+mn-lt"/>
                <a:ea typeface="+mn-ea"/>
                <a:cs typeface="+mn-cs"/>
              </a:rPr>
              <a:t>Story, Extra Page __</a:t>
            </a:r>
            <a:r>
              <a:rPr lang="en-US" sz="1200" kern="1200" dirty="0">
                <a:solidFill>
                  <a:schemeClr val="tx1"/>
                </a:solidFill>
                <a:effectLst/>
                <a:latin typeface="+mn-lt"/>
                <a:ea typeface="+mn-ea"/>
                <a:cs typeface="+mn-cs"/>
              </a:rPr>
              <a:t> handout, fill in page “2”, and then continue writing.</a:t>
            </a:r>
          </a:p>
          <a:p>
            <a:r>
              <a:rPr lang="en-US" sz="1200" kern="1200" dirty="0">
                <a:solidFill>
                  <a:schemeClr val="tx1"/>
                </a:solidFill>
                <a:effectLst/>
                <a:latin typeface="+mn-lt"/>
                <a:ea typeface="+mn-ea"/>
                <a:cs typeface="+mn-cs"/>
              </a:rPr>
              <a:t>2 - If students don’t finish writing during this session, it may be completed in stations or as an activity in upcoming sessions before you move on to Day 2.</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89819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u="none" strike="noStrike" kern="1200" dirty="0">
                <a:solidFill>
                  <a:schemeClr val="tx1"/>
                </a:solidFill>
                <a:effectLst/>
                <a:latin typeface="+mn-lt"/>
                <a:ea typeface="+mn-ea"/>
                <a:cs typeface="+mn-cs"/>
              </a:rPr>
              <a:t>Assemble students on the floor in a circle or semi-circle. Then begin the second session by reading the following Wings Words to Live By excerpt aloud, accentuating the italicized portion: “I love and accept who I am on the inside and </a:t>
            </a:r>
            <a:r>
              <a:rPr lang="en-US" sz="1200" i="1" u="none" strike="noStrike" kern="1200" dirty="0">
                <a:solidFill>
                  <a:schemeClr val="tx1"/>
                </a:solidFill>
                <a:effectLst/>
                <a:latin typeface="+mn-lt"/>
                <a:ea typeface="+mn-ea"/>
                <a:cs typeface="+mn-cs"/>
              </a:rPr>
              <a:t>I know my emotions are nothing to hide</a:t>
            </a:r>
            <a:r>
              <a:rPr lang="en-US" sz="1200" u="none" strike="noStrike" kern="1200" dirty="0">
                <a:solidFill>
                  <a:schemeClr val="tx1"/>
                </a:solidFill>
                <a:effectLst/>
                <a:latin typeface="+mn-lt"/>
                <a:ea typeface="+mn-ea"/>
                <a:cs typeface="+mn-cs"/>
              </a:rPr>
              <a:t>.”</a:t>
            </a:r>
          </a:p>
          <a:p>
            <a:pPr lvl="0"/>
            <a:r>
              <a:rPr lang="en-US" sz="1200" u="none" strike="noStrike" kern="1200" dirty="0">
                <a:solidFill>
                  <a:schemeClr val="tx1"/>
                </a:solidFill>
                <a:effectLst/>
                <a:latin typeface="+mn-lt"/>
                <a:ea typeface="+mn-ea"/>
                <a:cs typeface="+mn-cs"/>
              </a:rPr>
              <a:t>Click once and remind students that an emotion is a feeling that we feel on the inside.</a:t>
            </a:r>
          </a:p>
          <a:p>
            <a:pPr lvl="0"/>
            <a:r>
              <a:rPr lang="en-US" sz="1200" u="none" strike="noStrike" kern="1200" dirty="0">
                <a:solidFill>
                  <a:schemeClr val="tx1"/>
                </a:solidFill>
                <a:effectLst/>
                <a:latin typeface="+mn-lt"/>
                <a:ea typeface="+mn-ea"/>
                <a:cs typeface="+mn-cs"/>
              </a:rPr>
              <a:t>Pass out </a:t>
            </a:r>
            <a:r>
              <a:rPr lang="en-US" sz="1200" i="1" u="none" strike="noStrike" kern="1200" dirty="0">
                <a:solidFill>
                  <a:schemeClr val="tx1"/>
                </a:solidFill>
                <a:effectLst/>
                <a:latin typeface="+mn-lt"/>
                <a:ea typeface="+mn-ea"/>
                <a:cs typeface="+mn-cs"/>
              </a:rPr>
              <a:t>Handout 2: Quick Write/Draw</a:t>
            </a:r>
            <a:r>
              <a:rPr lang="en-US" sz="1200" u="none" strike="noStrike" kern="1200" dirty="0">
                <a:solidFill>
                  <a:schemeClr val="tx1"/>
                </a:solidFill>
                <a:effectLst/>
                <a:latin typeface="+mn-lt"/>
                <a:ea typeface="+mn-ea"/>
                <a:cs typeface="+mn-cs"/>
              </a:rPr>
              <a:t> to each student. Tell the class that you will give them about five minutes to jot a few sentences </a:t>
            </a:r>
            <a:r>
              <a:rPr lang="en-US" sz="1200" i="1" u="none" strike="noStrike" kern="1200" dirty="0">
                <a:solidFill>
                  <a:schemeClr val="tx1"/>
                </a:solidFill>
                <a:effectLst/>
                <a:latin typeface="+mn-lt"/>
                <a:ea typeface="+mn-ea"/>
                <a:cs typeface="+mn-cs"/>
              </a:rPr>
              <a:t>or</a:t>
            </a:r>
            <a:r>
              <a:rPr lang="en-US" sz="1200" u="none" strike="noStrike" kern="1200" dirty="0">
                <a:solidFill>
                  <a:schemeClr val="tx1"/>
                </a:solidFill>
                <a:effectLst/>
                <a:latin typeface="+mn-lt"/>
                <a:ea typeface="+mn-ea"/>
                <a:cs typeface="+mn-cs"/>
              </a:rPr>
              <a:t> draw a picture that explains an emotion they felt today or yesterday, as well as why they felt this way.</a:t>
            </a:r>
          </a:p>
          <a:p>
            <a:pPr lvl="0"/>
            <a:r>
              <a:rPr lang="en-US" sz="1200" u="none" strike="noStrike" kern="1200" dirty="0">
                <a:solidFill>
                  <a:schemeClr val="tx1"/>
                </a:solidFill>
                <a:effectLst/>
                <a:latin typeface="+mn-lt"/>
                <a:ea typeface="+mn-ea"/>
                <a:cs typeface="+mn-cs"/>
              </a:rPr>
              <a:t>Once about five minutes have passed, click and ask several students to share what they wrote or drew. Use the blank lines on the slide to keep a list of the different emotions that students share.</a:t>
            </a:r>
          </a:p>
          <a:p>
            <a:pPr lvl="0"/>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46822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u="none" strike="noStrike" kern="1200" dirty="0">
                <a:solidFill>
                  <a:schemeClr val="tx1"/>
                </a:solidFill>
                <a:effectLst/>
                <a:latin typeface="+mn-lt"/>
                <a:ea typeface="+mn-ea"/>
                <a:cs typeface="+mn-cs"/>
              </a:rPr>
              <a:t>Explain that the more we learn about our emotions, the easier it is for us to understand what we’re feeling, talk about our emotions, and </a:t>
            </a:r>
            <a:r>
              <a:rPr lang="en-US" sz="1200" i="1" u="none" strike="noStrike" kern="1200" dirty="0">
                <a:solidFill>
                  <a:schemeClr val="tx1"/>
                </a:solidFill>
                <a:effectLst/>
                <a:latin typeface="+mn-lt"/>
                <a:ea typeface="+mn-ea"/>
                <a:cs typeface="+mn-cs"/>
              </a:rPr>
              <a:t>not </a:t>
            </a:r>
            <a:r>
              <a:rPr lang="en-US" sz="1200" u="none" strike="noStrike" kern="1200" dirty="0">
                <a:solidFill>
                  <a:schemeClr val="tx1"/>
                </a:solidFill>
                <a:effectLst/>
                <a:latin typeface="+mn-lt"/>
                <a:ea typeface="+mn-ea"/>
                <a:cs typeface="+mn-cs"/>
              </a:rPr>
              <a:t>hide them. </a:t>
            </a:r>
          </a:p>
          <a:p>
            <a:r>
              <a:rPr lang="en-US" sz="1200" kern="1200" dirty="0">
                <a:solidFill>
                  <a:schemeClr val="tx1"/>
                </a:solidFill>
                <a:effectLst/>
                <a:latin typeface="+mn-lt"/>
                <a:ea typeface="+mn-ea"/>
                <a:cs typeface="+mn-cs"/>
              </a:rPr>
              <a:t>Click once to display the Emotional Alphabet, and tell students that this alphabet includes names that describe many of the emotions we can feel. Explain that you are sharing this alphabet to help students understand just how many different kinds of emotions we can feel! Give students a moment to take in all of the different emotions.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strike="noStrike" kern="1200" dirty="0">
                <a:solidFill>
                  <a:schemeClr val="tx1"/>
                </a:solidFill>
                <a:effectLst/>
                <a:latin typeface="+mn-lt"/>
                <a:ea typeface="+mn-ea"/>
                <a:cs typeface="+mn-cs"/>
              </a:rPr>
              <a:t>Note</a:t>
            </a:r>
            <a:r>
              <a:rPr lang="en-US" sz="1200" u="none" strike="noStrike" kern="1200" dirty="0">
                <a:solidFill>
                  <a:schemeClr val="tx1"/>
                </a:solidFill>
                <a:effectLst/>
                <a:latin typeface="+mn-lt"/>
                <a:ea typeface="+mn-ea"/>
                <a:cs typeface="+mn-cs"/>
              </a:rPr>
              <a:t>: The objective of sharing the Emotional Alphabet with students is </a:t>
            </a:r>
            <a:r>
              <a:rPr lang="en-US" sz="1200" i="1" u="none" strike="noStrike" kern="1200" dirty="0">
                <a:solidFill>
                  <a:schemeClr val="tx1"/>
                </a:solidFill>
                <a:effectLst/>
                <a:latin typeface="+mn-lt"/>
                <a:ea typeface="+mn-ea"/>
                <a:cs typeface="+mn-cs"/>
              </a:rPr>
              <a:t>not</a:t>
            </a:r>
            <a:r>
              <a:rPr lang="en-US" sz="1200" u="none" strike="noStrike" kern="1200" dirty="0">
                <a:solidFill>
                  <a:schemeClr val="tx1"/>
                </a:solidFill>
                <a:effectLst/>
                <a:latin typeface="+mn-lt"/>
                <a:ea typeface="+mn-ea"/>
                <a:cs typeface="+mn-cs"/>
              </a:rPr>
              <a:t> to make sure they understand every emotion, but to help them begin to understand the range and complexity of the emotions we feel!</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16063602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815" y="2329561"/>
            <a:ext cx="7772400" cy="1956433"/>
          </a:xfrm>
        </p:spPr>
        <p:txBody>
          <a:bodyPr anchor="t">
            <a:noAutofit/>
          </a:bodyPr>
          <a:lstStyle>
            <a:lvl1pPr algn="l">
              <a:defRPr sz="4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a:t>
            </a:r>
            <a:br>
              <a:rPr lang="en-US" dirty="0"/>
            </a:br>
            <a:r>
              <a:rPr lang="en-US" dirty="0"/>
              <a:t>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pic>
        <p:nvPicPr>
          <p:cNvPr id="13" name="Picture 12">
            <a:extLst>
              <a:ext uri="{FF2B5EF4-FFF2-40B4-BE49-F238E27FC236}">
                <a16:creationId xmlns:a16="http://schemas.microsoft.com/office/drawing/2014/main" id="{4A32D39E-CDBA-E545-8133-7795561FE287}"/>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4" name="Picture 13">
            <a:extLst>
              <a:ext uri="{FF2B5EF4-FFF2-40B4-BE49-F238E27FC236}">
                <a16:creationId xmlns:a16="http://schemas.microsoft.com/office/drawing/2014/main" id="{9DE8FFFF-A4C1-8B40-8AB4-E51CC6E0B090}"/>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5" name="Picture 14">
            <a:extLst>
              <a:ext uri="{FF2B5EF4-FFF2-40B4-BE49-F238E27FC236}">
                <a16:creationId xmlns:a16="http://schemas.microsoft.com/office/drawing/2014/main" id="{57371B26-50B1-6043-B549-DD690F032817}"/>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1" name="Picture 10">
            <a:extLst>
              <a:ext uri="{FF2B5EF4-FFF2-40B4-BE49-F238E27FC236}">
                <a16:creationId xmlns:a16="http://schemas.microsoft.com/office/drawing/2014/main" id="{3B008A7C-0D03-8846-BEB4-7BCA86B3FF6C}"/>
              </a:ext>
            </a:extLst>
          </p:cNvPr>
          <p:cNvPicPr>
            <a:picLocks noChangeAspect="1"/>
          </p:cNvPicPr>
          <p:nvPr userDrawn="1"/>
        </p:nvPicPr>
        <p:blipFill>
          <a:blip r:embed="rId5"/>
          <a:srcRect/>
          <a:stretch/>
        </p:blipFill>
        <p:spPr>
          <a:xfrm>
            <a:off x="531451" y="211967"/>
            <a:ext cx="1649829" cy="1281044"/>
          </a:xfrm>
          <a:prstGeom prst="rect">
            <a:avLst/>
          </a:prstGeom>
        </p:spPr>
      </p:pic>
      <p:grpSp>
        <p:nvGrpSpPr>
          <p:cNvPr id="16" name="Group 15">
            <a:extLst>
              <a:ext uri="{FF2B5EF4-FFF2-40B4-BE49-F238E27FC236}">
                <a16:creationId xmlns:a16="http://schemas.microsoft.com/office/drawing/2014/main" id="{5E613139-C007-C940-ABD2-AC88C7548677}"/>
              </a:ext>
            </a:extLst>
          </p:cNvPr>
          <p:cNvGrpSpPr/>
          <p:nvPr userDrawn="1"/>
        </p:nvGrpSpPr>
        <p:grpSpPr>
          <a:xfrm>
            <a:off x="5584614" y="6062644"/>
            <a:ext cx="2939205" cy="764360"/>
            <a:chOff x="5111030" y="6013568"/>
            <a:chExt cx="3366296" cy="875428"/>
          </a:xfrm>
        </p:grpSpPr>
        <p:pic>
          <p:nvPicPr>
            <p:cNvPr id="17" name="Picture 16">
              <a:extLst>
                <a:ext uri="{FF2B5EF4-FFF2-40B4-BE49-F238E27FC236}">
                  <a16:creationId xmlns:a16="http://schemas.microsoft.com/office/drawing/2014/main" id="{D3EC6B3F-B67F-7446-8545-D7F162AC29A8}"/>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8" name="Straight Connector 17">
              <a:extLst>
                <a:ext uri="{FF2B5EF4-FFF2-40B4-BE49-F238E27FC236}">
                  <a16:creationId xmlns:a16="http://schemas.microsoft.com/office/drawing/2014/main" id="{2C041741-6A24-8349-8E06-78A7C5D7AB02}"/>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1325BE7-302E-504B-821B-401AD500DF54}"/>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0" name="Straight Connector 19">
              <a:extLst>
                <a:ext uri="{FF2B5EF4-FFF2-40B4-BE49-F238E27FC236}">
                  <a16:creationId xmlns:a16="http://schemas.microsoft.com/office/drawing/2014/main" id="{EECB7001-19A0-F840-A951-0BACFF465440}"/>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08AEAC26-17C0-A049-8154-1BC826ECDBE7}"/>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815" y="2329561"/>
            <a:ext cx="7772400" cy="1956433"/>
          </a:xfrm>
        </p:spPr>
        <p:txBody>
          <a:bodyPr anchor="t">
            <a:noAutofit/>
          </a:bodyPr>
          <a:lstStyle>
            <a:lvl1pPr algn="l">
              <a:defRPr sz="4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a:t>
            </a:r>
            <a:br>
              <a:rPr lang="en-US" dirty="0"/>
            </a:br>
            <a:r>
              <a:rPr lang="en-US" dirty="0"/>
              <a:t>title style</a:t>
            </a:r>
          </a:p>
        </p:txBody>
      </p: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8" name="Picture 7">
            <a:extLst>
              <a:ext uri="{FF2B5EF4-FFF2-40B4-BE49-F238E27FC236}">
                <a16:creationId xmlns:a16="http://schemas.microsoft.com/office/drawing/2014/main" id="{6E02B118-91A2-1644-B1F2-D3FE1AE84D02}"/>
              </a:ext>
            </a:extLst>
          </p:cNvPr>
          <p:cNvPicPr>
            <a:picLocks noChangeAspect="1"/>
          </p:cNvPicPr>
          <p:nvPr userDrawn="1"/>
        </p:nvPicPr>
        <p:blipFill>
          <a:blip r:embed="rId2"/>
          <a:srcRect/>
          <a:stretch/>
        </p:blipFill>
        <p:spPr>
          <a:xfrm>
            <a:off x="531463" y="231731"/>
            <a:ext cx="1650545" cy="1281600"/>
          </a:xfrm>
          <a:prstGeom prst="rect">
            <a:avLst/>
          </a:prstGeom>
        </p:spPr>
      </p:pic>
      <p:pic>
        <p:nvPicPr>
          <p:cNvPr id="9" name="Picture 8">
            <a:extLst>
              <a:ext uri="{FF2B5EF4-FFF2-40B4-BE49-F238E27FC236}">
                <a16:creationId xmlns:a16="http://schemas.microsoft.com/office/drawing/2014/main" id="{7465DB08-1DD5-814F-A5FC-BEA532E228E2}"/>
              </a:ext>
            </a:extLst>
          </p:cNvPr>
          <p:cNvPicPr>
            <a:picLocks noChangeAspect="1"/>
          </p:cNvPicPr>
          <p:nvPr userDrawn="1"/>
        </p:nvPicPr>
        <p:blipFill>
          <a:blip r:embed="rId3"/>
          <a:stretch>
            <a:fillRect/>
          </a:stretch>
        </p:blipFill>
        <p:spPr>
          <a:xfrm>
            <a:off x="5706424" y="6193281"/>
            <a:ext cx="2779339" cy="496969"/>
          </a:xfrm>
          <a:prstGeom prst="rect">
            <a:avLst/>
          </a:prstGeom>
        </p:spPr>
      </p:pic>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815" y="2329561"/>
            <a:ext cx="7772400" cy="1956433"/>
          </a:xfrm>
        </p:spPr>
        <p:txBody>
          <a:bodyPr anchor="t">
            <a:noAutofit/>
          </a:bodyPr>
          <a:lstStyle>
            <a:lvl1pPr algn="l">
              <a:defRPr sz="4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a:t>
            </a:r>
            <a:br>
              <a:rPr lang="en-US" dirty="0"/>
            </a:br>
            <a:r>
              <a:rPr lang="en-US" dirty="0"/>
              <a:t>title style</a:t>
            </a:r>
          </a:p>
        </p:txBody>
      </p: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6" name="Picture 5">
            <a:extLst>
              <a:ext uri="{FF2B5EF4-FFF2-40B4-BE49-F238E27FC236}">
                <a16:creationId xmlns:a16="http://schemas.microsoft.com/office/drawing/2014/main" id="{558ECE54-3194-854B-9B74-14150F6F3B2F}"/>
              </a:ext>
            </a:extLst>
          </p:cNvPr>
          <p:cNvPicPr>
            <a:picLocks noChangeAspect="1"/>
          </p:cNvPicPr>
          <p:nvPr userDrawn="1"/>
        </p:nvPicPr>
        <p:blipFill>
          <a:blip r:embed="rId2"/>
          <a:stretch>
            <a:fillRect/>
          </a:stretch>
        </p:blipFill>
        <p:spPr>
          <a:xfrm>
            <a:off x="5706424" y="6193281"/>
            <a:ext cx="2779339" cy="496969"/>
          </a:xfrm>
          <a:prstGeom prst="rect">
            <a:avLst/>
          </a:prstGeom>
        </p:spPr>
      </p:pic>
    </p:spTree>
    <p:extLst>
      <p:ext uri="{BB962C8B-B14F-4D97-AF65-F5344CB8AC3E}">
        <p14:creationId xmlns:p14="http://schemas.microsoft.com/office/powerpoint/2010/main" val="3709836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815" y="2329561"/>
            <a:ext cx="7772400" cy="1956433"/>
          </a:xfrm>
        </p:spPr>
        <p:txBody>
          <a:bodyPr anchor="t">
            <a:noAutofit/>
          </a:bodyPr>
          <a:lstStyle>
            <a:lvl1pPr algn="l">
              <a:defRPr sz="4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a:t>
            </a:r>
            <a:br>
              <a:rPr lang="en-US" dirty="0"/>
            </a:br>
            <a:r>
              <a:rPr lang="en-US" dirty="0"/>
              <a:t>title style</a:t>
            </a:r>
          </a:p>
        </p:txBody>
      </p:sp>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grpSp>
        <p:nvGrpSpPr>
          <p:cNvPr id="9" name="Group 8">
            <a:extLst>
              <a:ext uri="{FF2B5EF4-FFF2-40B4-BE49-F238E27FC236}">
                <a16:creationId xmlns:a16="http://schemas.microsoft.com/office/drawing/2014/main" id="{69548137-7621-3B46-8445-6F586E814B44}"/>
              </a:ext>
            </a:extLst>
          </p:cNvPr>
          <p:cNvGrpSpPr/>
          <p:nvPr userDrawn="1"/>
        </p:nvGrpSpPr>
        <p:grpSpPr>
          <a:xfrm>
            <a:off x="5584614" y="6062644"/>
            <a:ext cx="2939205" cy="764360"/>
            <a:chOff x="5111030" y="6013568"/>
            <a:chExt cx="3366296" cy="875428"/>
          </a:xfrm>
        </p:grpSpPr>
        <p:pic>
          <p:nvPicPr>
            <p:cNvPr id="10" name="Picture 9">
              <a:extLst>
                <a:ext uri="{FF2B5EF4-FFF2-40B4-BE49-F238E27FC236}">
                  <a16:creationId xmlns:a16="http://schemas.microsoft.com/office/drawing/2014/main" id="{B2C1B2AC-6153-4445-B857-E131FC03A6CF}"/>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1" name="Straight Connector 10">
              <a:extLst>
                <a:ext uri="{FF2B5EF4-FFF2-40B4-BE49-F238E27FC236}">
                  <a16:creationId xmlns:a16="http://schemas.microsoft.com/office/drawing/2014/main" id="{4D441676-1244-0B4B-B5C3-75247A5881A6}"/>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D938B22-9EC4-7C48-B361-06836A60BD96}"/>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3" name="Straight Connector 12">
              <a:extLst>
                <a:ext uri="{FF2B5EF4-FFF2-40B4-BE49-F238E27FC236}">
                  <a16:creationId xmlns:a16="http://schemas.microsoft.com/office/drawing/2014/main" id="{55C586A7-1295-1144-BAC3-92652B1C3FFC}"/>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E05A569C-F8E7-C048-BB7B-3A3A947A861C}"/>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44A5EB06-12F8-A14F-998C-76D79B2E68C3}"/>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887E6B26-C3D5-4348-8353-C2EE25F577FE}"/>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C2D2D3B-E0E0-3C44-9673-F8CAE499FDC4}"/>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CDBFC72A-F705-604E-BDAE-E481F79AC057}"/>
              </a:ext>
            </a:extLst>
          </p:cNvPr>
          <p:cNvPicPr>
            <a:picLocks noChangeAspect="1"/>
          </p:cNvPicPr>
          <p:nvPr userDrawn="1"/>
        </p:nvPicPr>
        <p:blipFill>
          <a:blip r:embed="rId5"/>
          <a:srcRect/>
          <a:stretch/>
        </p:blipFill>
        <p:spPr>
          <a:xfrm>
            <a:off x="531451" y="211967"/>
            <a:ext cx="1649829" cy="1281044"/>
          </a:xfrm>
          <a:prstGeom prst="rect">
            <a:avLst/>
          </a:prstGeom>
        </p:spPr>
      </p:pic>
      <p:grpSp>
        <p:nvGrpSpPr>
          <p:cNvPr id="17" name="Group 16">
            <a:extLst>
              <a:ext uri="{FF2B5EF4-FFF2-40B4-BE49-F238E27FC236}">
                <a16:creationId xmlns:a16="http://schemas.microsoft.com/office/drawing/2014/main" id="{8701BB0D-4068-8B42-BC43-3092EBBF4DD6}"/>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E360C045-D112-5541-9A85-E38CB11FF8E7}"/>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2A01D70B-A5CD-2D4E-93FE-169CCB1205FB}"/>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71BF49B6-1518-E842-91B0-C27F704C9C7D}"/>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15002C6E-D88C-EC4D-9E37-537510600B44}"/>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C509192C-932E-4945-8153-99C13DC1B006}"/>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7A4DACD5-EBD3-E644-B9F3-986A48515342}"/>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62FD5DD-83D3-9747-B847-DF5291DEB7AC}"/>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A603AB41-4240-5A47-A325-F40F931847ED}"/>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4" name="Picture 13">
            <a:extLst>
              <a:ext uri="{FF2B5EF4-FFF2-40B4-BE49-F238E27FC236}">
                <a16:creationId xmlns:a16="http://schemas.microsoft.com/office/drawing/2014/main" id="{83508F68-6216-0A4B-8440-D94013961584}"/>
              </a:ext>
            </a:extLst>
          </p:cNvPr>
          <p:cNvPicPr>
            <a:picLocks noChangeAspect="1"/>
          </p:cNvPicPr>
          <p:nvPr userDrawn="1"/>
        </p:nvPicPr>
        <p:blipFill>
          <a:blip r:embed="rId5"/>
          <a:srcRect/>
          <a:stretch/>
        </p:blipFill>
        <p:spPr>
          <a:xfrm>
            <a:off x="531451" y="211967"/>
            <a:ext cx="1649829" cy="1281044"/>
          </a:xfrm>
          <a:prstGeom prst="rect">
            <a:avLst/>
          </a:prstGeom>
        </p:spPr>
      </p:pic>
      <p:pic>
        <p:nvPicPr>
          <p:cNvPr id="18" name="Picture 17">
            <a:extLst>
              <a:ext uri="{FF2B5EF4-FFF2-40B4-BE49-F238E27FC236}">
                <a16:creationId xmlns:a16="http://schemas.microsoft.com/office/drawing/2014/main" id="{DF36F03A-DB7B-6742-B9EC-797C350C322D}"/>
              </a:ext>
            </a:extLst>
          </p:cNvPr>
          <p:cNvPicPr>
            <a:picLocks noChangeAspect="1"/>
          </p:cNvPicPr>
          <p:nvPr userDrawn="1"/>
        </p:nvPicPr>
        <p:blipFill>
          <a:blip r:embed="rId6"/>
          <a:stretch>
            <a:fillRect/>
          </a:stretch>
        </p:blipFill>
        <p:spPr>
          <a:xfrm>
            <a:off x="5706424" y="6193281"/>
            <a:ext cx="2779339" cy="496969"/>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58BFC8F5-1F9C-1E4A-B651-4E2FCC5EADB8}"/>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E478C577-4987-8E43-BB76-B1EC8D552532}"/>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C4A80F43-C4E8-E34E-9671-D69CD794C22F}"/>
              </a:ext>
            </a:extLst>
          </p:cNvPr>
          <p:cNvPicPr>
            <a:picLocks noChangeAspect="1"/>
          </p:cNvPicPr>
          <p:nvPr userDrawn="1"/>
        </p:nvPicPr>
        <p:blipFill>
          <a:blip r:embed="rId4"/>
          <a:srcRect/>
          <a:stretch/>
        </p:blipFill>
        <p:spPr>
          <a:xfrm>
            <a:off x="531451" y="211967"/>
            <a:ext cx="1649829" cy="1281044"/>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9/3/19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76" r:id="rId4"/>
    <p:sldLayoutId id="2147483672" r:id="rId5"/>
    <p:sldLayoutId id="2147483673"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emf"/><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7.emf"/><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7.xml"/><Relationship Id="rId16"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103.png"/><Relationship Id="rId5" Type="http://schemas.openxmlformats.org/officeDocument/2006/relationships/image" Target="../media/image93.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5.png"/><Relationship Id="rId9" Type="http://schemas.openxmlformats.org/officeDocument/2006/relationships/image" Target="../media/image91.png"/><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3.jpg"/><Relationship Id="rId7"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111.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43.jp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8.png"/><Relationship Id="rId4" Type="http://schemas.openxmlformats.org/officeDocument/2006/relationships/image" Target="../media/image113.png"/><Relationship Id="rId9" Type="http://schemas.openxmlformats.org/officeDocument/2006/relationships/image" Target="../media/image11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jpg"/><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jpg"/><Relationship Id="rId1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 Id="rId14" Type="http://schemas.openxmlformats.org/officeDocument/2006/relationships/image" Target="../media/image36.jp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png"/><Relationship Id="rId3" Type="http://schemas.openxmlformats.org/officeDocument/2006/relationships/image" Target="../media/image53.emf"/><Relationship Id="rId7" Type="http://schemas.openxmlformats.org/officeDocument/2006/relationships/image" Target="../media/image57.png"/><Relationship Id="rId12" Type="http://schemas.openxmlformats.org/officeDocument/2006/relationships/image" Target="../media/image4.png"/><Relationship Id="rId2" Type="http://schemas.openxmlformats.org/officeDocument/2006/relationships/notesSlide" Target="../notesSlides/notesSlide9.xml"/><Relationship Id="rId16"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FE element 1">
            <a:extLst>
              <a:ext uri="{FF2B5EF4-FFF2-40B4-BE49-F238E27FC236}">
                <a16:creationId xmlns:a16="http://schemas.microsoft.com/office/drawing/2014/main" id="{3F69DCA7-E479-E54D-AC11-96A0C8ACC697}"/>
              </a:ext>
            </a:extLst>
          </p:cNvPr>
          <p:cNvPicPr>
            <a:picLocks/>
          </p:cNvPicPr>
          <p:nvPr/>
        </p:nvPicPr>
        <p:blipFill>
          <a:blip r:embed="rId4"/>
          <a:stretch>
            <a:fillRect/>
          </a:stretch>
        </p:blipFill>
        <p:spPr>
          <a:xfrm>
            <a:off x="623057" y="1775350"/>
            <a:ext cx="6858000" cy="727710"/>
          </a:xfrm>
          <a:prstGeom prst="rect">
            <a:avLst/>
          </a:prstGeom>
        </p:spPr>
      </p:pic>
      <p:pic>
        <p:nvPicPr>
          <p:cNvPr id="14" name="PFE element 2">
            <a:extLst>
              <a:ext uri="{FF2B5EF4-FFF2-40B4-BE49-F238E27FC236}">
                <a16:creationId xmlns:a16="http://schemas.microsoft.com/office/drawing/2014/main" id="{1B37242E-2A31-A747-842D-924EB145770B}"/>
              </a:ext>
            </a:extLst>
          </p:cNvPr>
          <p:cNvPicPr>
            <a:picLocks/>
          </p:cNvPicPr>
          <p:nvPr/>
        </p:nvPicPr>
        <p:blipFill>
          <a:blip r:embed="rId5"/>
          <a:stretch>
            <a:fillRect/>
          </a:stretch>
        </p:blipFill>
        <p:spPr>
          <a:xfrm>
            <a:off x="623814" y="2496884"/>
            <a:ext cx="2857500" cy="929640"/>
          </a:xfrm>
          <a:prstGeom prst="rect">
            <a:avLst/>
          </a:prstGeom>
        </p:spPr>
      </p:pic>
      <p:sp>
        <p:nvSpPr>
          <p:cNvPr id="2" name="Rectangle 1">
            <a:extLst>
              <a:ext uri="{FF2B5EF4-FFF2-40B4-BE49-F238E27FC236}">
                <a16:creationId xmlns:a16="http://schemas.microsoft.com/office/drawing/2014/main" id="{20B8BA66-42D0-2546-B370-D85DCCC5F56F}"/>
              </a:ext>
            </a:extLst>
          </p:cNvPr>
          <p:cNvSpPr/>
          <p:nvPr/>
        </p:nvSpPr>
        <p:spPr>
          <a:xfrm>
            <a:off x="8636000" y="6385559"/>
            <a:ext cx="223520" cy="172721"/>
          </a:xfrm>
          <a:prstGeom prst="rect">
            <a:avLst/>
          </a:prstGeom>
          <a:solidFill>
            <a:srgbClr val="4A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D76537-25AA-0649-8FD2-D25A3B415F93}"/>
              </a:ext>
            </a:extLst>
          </p:cNvPr>
          <p:cNvPicPr>
            <a:picLocks noChangeAspect="1"/>
          </p:cNvPicPr>
          <p:nvPr/>
        </p:nvPicPr>
        <p:blipFill>
          <a:blip r:embed="rId6"/>
          <a:stretch>
            <a:fillRect/>
          </a:stretch>
        </p:blipFill>
        <p:spPr>
          <a:xfrm>
            <a:off x="994875" y="3762103"/>
            <a:ext cx="4456019" cy="3095897"/>
          </a:xfrm>
          <a:prstGeom prst="rect">
            <a:avLst/>
          </a:prstGeom>
        </p:spPr>
      </p:pic>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61">
            <a:extLst>
              <a:ext uri="{FF2B5EF4-FFF2-40B4-BE49-F238E27FC236}">
                <a16:creationId xmlns:a16="http://schemas.microsoft.com/office/drawing/2014/main" id="{F148AC8E-52A7-334D-A2EA-04A8C334B265}"/>
              </a:ext>
            </a:extLst>
          </p:cNvPr>
          <p:cNvPicPr>
            <a:picLocks/>
          </p:cNvPicPr>
          <p:nvPr/>
        </p:nvPicPr>
        <p:blipFill>
          <a:blip r:embed="rId3"/>
          <a:stretch>
            <a:fillRect/>
          </a:stretch>
        </p:blipFill>
        <p:spPr>
          <a:xfrm>
            <a:off x="420624" y="1590322"/>
            <a:ext cx="5105400" cy="1093470"/>
          </a:xfrm>
          <a:prstGeom prst="rect">
            <a:avLst/>
          </a:prstGeom>
        </p:spPr>
      </p:pic>
      <p:sp>
        <p:nvSpPr>
          <p:cNvPr id="3" name="pfehide62" hidden="1">
            <a:extLst>
              <a:ext uri="{FF2B5EF4-FFF2-40B4-BE49-F238E27FC236}">
                <a16:creationId xmlns:a16="http://schemas.microsoft.com/office/drawing/2014/main" id="{6B88A00C-E95A-1841-94A0-11208B4BCE30}"/>
              </a:ext>
            </a:extLst>
          </p:cNvPr>
          <p:cNvSpPr>
            <a:spLocks noGrp="1"/>
          </p:cNvSpPr>
          <p:nvPr>
            <p:ph type="subTitle" idx="1"/>
          </p:nvPr>
        </p:nvSpPr>
        <p:spPr>
          <a:xfrm>
            <a:off x="420624" y="2318639"/>
            <a:ext cx="3012440" cy="1857123"/>
          </a:xfrm>
          <a:solidFill>
            <a:schemeClr val="accent1"/>
          </a:solidFill>
        </p:spPr>
        <p:txBody>
          <a:bodyPr>
            <a:normAutofit/>
          </a:bodyPr>
          <a:lstStyle/>
          <a:p>
            <a:r>
              <a:rPr lang="en-US" dirty="0"/>
              <a:t>How would you feel in this situation?</a:t>
            </a:r>
          </a:p>
          <a:p>
            <a:r>
              <a:rPr lang="en-US" dirty="0"/>
              <a:t>Why?</a:t>
            </a:r>
          </a:p>
        </p:txBody>
      </p:sp>
      <p:grpSp>
        <p:nvGrpSpPr>
          <p:cNvPr id="15" name="Group 14">
            <a:extLst>
              <a:ext uri="{FF2B5EF4-FFF2-40B4-BE49-F238E27FC236}">
                <a16:creationId xmlns:a16="http://schemas.microsoft.com/office/drawing/2014/main" id="{3F824379-FCD7-2244-B8FB-26BC4AE01140}"/>
              </a:ext>
            </a:extLst>
          </p:cNvPr>
          <p:cNvGrpSpPr/>
          <p:nvPr/>
        </p:nvGrpSpPr>
        <p:grpSpPr>
          <a:xfrm>
            <a:off x="419989" y="2319466"/>
            <a:ext cx="3013710" cy="1855470"/>
            <a:chOff x="317500" y="317500"/>
            <a:chExt cx="3013710" cy="1855470"/>
          </a:xfrm>
        </p:grpSpPr>
        <p:pic>
          <p:nvPicPr>
            <p:cNvPr id="13" name="PFE element 62">
              <a:extLst>
                <a:ext uri="{FF2B5EF4-FFF2-40B4-BE49-F238E27FC236}">
                  <a16:creationId xmlns:a16="http://schemas.microsoft.com/office/drawing/2014/main" id="{2F918C18-D6F0-8247-A25D-272E7DDFD637}"/>
                </a:ext>
              </a:extLst>
            </p:cNvPr>
            <p:cNvPicPr>
              <a:picLocks/>
            </p:cNvPicPr>
            <p:nvPr/>
          </p:nvPicPr>
          <p:blipFill>
            <a:blip r:embed="rId4"/>
            <a:stretch>
              <a:fillRect/>
            </a:stretch>
          </p:blipFill>
          <p:spPr>
            <a:xfrm>
              <a:off x="317500" y="317500"/>
              <a:ext cx="3013710" cy="1855470"/>
            </a:xfrm>
            <a:prstGeom prst="rect">
              <a:avLst/>
            </a:prstGeom>
          </p:spPr>
        </p:pic>
        <p:sp>
          <p:nvSpPr>
            <p:cNvPr id="14" name="Shape_101">
              <a:extLst>
                <a:ext uri="{FF2B5EF4-FFF2-40B4-BE49-F238E27FC236}">
                  <a16:creationId xmlns:a16="http://schemas.microsoft.com/office/drawing/2014/main" id="{253F79D4-C90D-A949-A84B-3556E4813BBB}"/>
                </a:ext>
              </a:extLst>
            </p:cNvPr>
            <p:cNvSpPr/>
            <p:nvPr/>
          </p:nvSpPr>
          <p:spPr>
            <a:xfrm>
              <a:off x="317500" y="317500"/>
              <a:ext cx="3013710" cy="18554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D53B465-BAC7-274B-BE5B-C97FADD25E46}"/>
              </a:ext>
            </a:extLst>
          </p:cNvPr>
          <p:cNvPicPr>
            <a:picLocks noChangeAspect="1"/>
          </p:cNvPicPr>
          <p:nvPr/>
        </p:nvPicPr>
        <p:blipFill>
          <a:blip r:embed="rId5"/>
          <a:stretch>
            <a:fillRect/>
          </a:stretch>
        </p:blipFill>
        <p:spPr>
          <a:xfrm>
            <a:off x="4572000" y="0"/>
            <a:ext cx="4572000" cy="6858000"/>
          </a:xfrm>
          <a:prstGeom prst="rect">
            <a:avLst/>
          </a:prstGeom>
        </p:spPr>
      </p:pic>
      <p:pic>
        <p:nvPicPr>
          <p:cNvPr id="6" name="Picture 5">
            <a:extLst>
              <a:ext uri="{FF2B5EF4-FFF2-40B4-BE49-F238E27FC236}">
                <a16:creationId xmlns:a16="http://schemas.microsoft.com/office/drawing/2014/main" id="{B747411D-FEA4-0F47-8B91-698A17D49560}"/>
              </a:ext>
            </a:extLst>
          </p:cNvPr>
          <p:cNvPicPr>
            <a:picLocks noChangeAspect="1"/>
          </p:cNvPicPr>
          <p:nvPr/>
        </p:nvPicPr>
        <p:blipFill>
          <a:blip r:embed="rId6"/>
          <a:stretch>
            <a:fillRect/>
          </a:stretch>
        </p:blipFill>
        <p:spPr>
          <a:xfrm>
            <a:off x="4572000" y="0"/>
            <a:ext cx="4572000" cy="6858000"/>
          </a:xfrm>
          <a:prstGeom prst="rect">
            <a:avLst/>
          </a:prstGeom>
        </p:spPr>
      </p:pic>
    </p:spTree>
    <p:extLst>
      <p:ext uri="{BB962C8B-B14F-4D97-AF65-F5344CB8AC3E}">
        <p14:creationId xmlns:p14="http://schemas.microsoft.com/office/powerpoint/2010/main" val="214372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02F115-DAA9-A14E-8DC4-68832C82B8AC}"/>
              </a:ext>
            </a:extLst>
          </p:cNvPr>
          <p:cNvPicPr>
            <a:picLocks noChangeAspect="1"/>
          </p:cNvPicPr>
          <p:nvPr/>
        </p:nvPicPr>
        <p:blipFill>
          <a:blip r:embed="rId3"/>
          <a:stretch>
            <a:fillRect/>
          </a:stretch>
        </p:blipFill>
        <p:spPr>
          <a:xfrm>
            <a:off x="4285919" y="1777123"/>
            <a:ext cx="4670703" cy="3676936"/>
          </a:xfrm>
          <a:prstGeom prst="rect">
            <a:avLst/>
          </a:prstGeom>
          <a:effectLst>
            <a:outerShdw blurRad="177800" dist="50800" dir="4200000" algn="ctr" rotWithShape="0">
              <a:srgbClr val="000000">
                <a:alpha val="30000"/>
              </a:srgbClr>
            </a:outerShdw>
          </a:effectLst>
        </p:spPr>
      </p:pic>
      <p:pic>
        <p:nvPicPr>
          <p:cNvPr id="13" name="PFE element 66">
            <a:extLst>
              <a:ext uri="{FF2B5EF4-FFF2-40B4-BE49-F238E27FC236}">
                <a16:creationId xmlns:a16="http://schemas.microsoft.com/office/drawing/2014/main" id="{05B0F12F-2EA4-E048-B83C-7C47FE658A89}"/>
              </a:ext>
            </a:extLst>
          </p:cNvPr>
          <p:cNvPicPr>
            <a:picLocks/>
          </p:cNvPicPr>
          <p:nvPr/>
        </p:nvPicPr>
        <p:blipFill>
          <a:blip r:embed="rId4"/>
          <a:stretch>
            <a:fillRect/>
          </a:stretch>
        </p:blipFill>
        <p:spPr>
          <a:xfrm>
            <a:off x="376807" y="1591876"/>
            <a:ext cx="3318510" cy="586740"/>
          </a:xfrm>
          <a:prstGeom prst="rect">
            <a:avLst/>
          </a:prstGeom>
        </p:spPr>
      </p:pic>
      <p:sp>
        <p:nvSpPr>
          <p:cNvPr id="4" name="pfehide67" hidden="1">
            <a:extLst>
              <a:ext uri="{FF2B5EF4-FFF2-40B4-BE49-F238E27FC236}">
                <a16:creationId xmlns:a16="http://schemas.microsoft.com/office/drawing/2014/main" id="{7420B646-9C0B-B843-9077-8C4B746CB2CA}"/>
              </a:ext>
            </a:extLst>
          </p:cNvPr>
          <p:cNvSpPr>
            <a:spLocks noGrp="1"/>
          </p:cNvSpPr>
          <p:nvPr>
            <p:ph type="subTitle" idx="1"/>
          </p:nvPr>
        </p:nvSpPr>
        <p:spPr>
          <a:xfrm>
            <a:off x="757933" y="2356235"/>
            <a:ext cx="1036321" cy="3902326"/>
          </a:xfrm>
        </p:spPr>
        <p:txBody>
          <a:bodyPr>
            <a:normAutofit/>
          </a:bodyPr>
          <a:lstStyle/>
          <a:p>
            <a:pPr marL="3175" indent="-3175">
              <a:lnSpc>
                <a:spcPct val="100000"/>
              </a:lnSpc>
            </a:pPr>
            <a:r>
              <a:rPr lang="en-US" sz="1000" dirty="0"/>
              <a:t>Annoyed</a:t>
            </a:r>
          </a:p>
          <a:p>
            <a:pPr marL="3175" indent="-3175">
              <a:lnSpc>
                <a:spcPct val="100000"/>
              </a:lnSpc>
            </a:pPr>
            <a:r>
              <a:rPr lang="en-US" sz="1000" dirty="0"/>
              <a:t>Bored</a:t>
            </a:r>
          </a:p>
          <a:p>
            <a:pPr marL="3175" indent="-3175">
              <a:lnSpc>
                <a:spcPct val="100000"/>
              </a:lnSpc>
            </a:pPr>
            <a:r>
              <a:rPr lang="en-US" sz="1000" dirty="0"/>
              <a:t>Confident</a:t>
            </a:r>
          </a:p>
          <a:p>
            <a:pPr marL="3175" indent="-3175">
              <a:lnSpc>
                <a:spcPct val="100000"/>
              </a:lnSpc>
            </a:pPr>
            <a:r>
              <a:rPr lang="en-US" sz="1000" dirty="0"/>
              <a:t>Disappointed</a:t>
            </a:r>
          </a:p>
          <a:p>
            <a:pPr marL="3175" indent="-3175">
              <a:lnSpc>
                <a:spcPct val="100000"/>
              </a:lnSpc>
            </a:pPr>
            <a:r>
              <a:rPr lang="en-US" sz="1000" dirty="0"/>
              <a:t>Embarrassed</a:t>
            </a:r>
          </a:p>
          <a:p>
            <a:pPr marL="3175" indent="-3175">
              <a:lnSpc>
                <a:spcPct val="100000"/>
              </a:lnSpc>
            </a:pPr>
            <a:r>
              <a:rPr lang="en-US" sz="1000" dirty="0"/>
              <a:t>Frustrated</a:t>
            </a:r>
          </a:p>
          <a:p>
            <a:pPr marL="3175" indent="-3175">
              <a:lnSpc>
                <a:spcPct val="100000"/>
              </a:lnSpc>
            </a:pPr>
            <a:r>
              <a:rPr lang="en-US" sz="1000" dirty="0"/>
              <a:t>Guilty</a:t>
            </a:r>
          </a:p>
          <a:p>
            <a:pPr marL="3175" indent="-3175">
              <a:lnSpc>
                <a:spcPct val="100000"/>
              </a:lnSpc>
            </a:pPr>
            <a:r>
              <a:rPr lang="en-US" sz="1000" dirty="0"/>
              <a:t>Happy</a:t>
            </a:r>
          </a:p>
          <a:p>
            <a:pPr marL="3175" indent="-3175">
              <a:lnSpc>
                <a:spcPct val="100000"/>
              </a:lnSpc>
            </a:pPr>
            <a:r>
              <a:rPr lang="en-US" sz="1000" dirty="0"/>
              <a:t>Interested</a:t>
            </a:r>
          </a:p>
          <a:p>
            <a:pPr marL="3175" indent="-3175">
              <a:lnSpc>
                <a:spcPct val="100000"/>
              </a:lnSpc>
            </a:pPr>
            <a:r>
              <a:rPr lang="en-US" sz="1000" dirty="0"/>
              <a:t>Jealous</a:t>
            </a:r>
          </a:p>
          <a:p>
            <a:pPr marL="3175" indent="-3175">
              <a:lnSpc>
                <a:spcPct val="100000"/>
              </a:lnSpc>
            </a:pPr>
            <a:r>
              <a:rPr lang="en-US" sz="1000" dirty="0"/>
              <a:t>Kooky</a:t>
            </a:r>
          </a:p>
          <a:p>
            <a:pPr marL="3175" indent="-3175">
              <a:lnSpc>
                <a:spcPct val="100000"/>
              </a:lnSpc>
            </a:pPr>
            <a:r>
              <a:rPr lang="en-US" sz="1000" dirty="0"/>
              <a:t>Lonely</a:t>
            </a:r>
          </a:p>
          <a:p>
            <a:pPr marL="3175" indent="-3175">
              <a:lnSpc>
                <a:spcPct val="100000"/>
              </a:lnSpc>
            </a:pPr>
            <a:r>
              <a:rPr lang="en-US" sz="1000" dirty="0"/>
              <a:t>Mad</a:t>
            </a:r>
          </a:p>
        </p:txBody>
      </p:sp>
      <p:grpSp>
        <p:nvGrpSpPr>
          <p:cNvPr id="20" name="Group 19">
            <a:extLst>
              <a:ext uri="{FF2B5EF4-FFF2-40B4-BE49-F238E27FC236}">
                <a16:creationId xmlns:a16="http://schemas.microsoft.com/office/drawing/2014/main" id="{6696D4E1-8CFC-9141-A702-30A618ACA7F0}"/>
              </a:ext>
            </a:extLst>
          </p:cNvPr>
          <p:cNvGrpSpPr/>
          <p:nvPr/>
        </p:nvGrpSpPr>
        <p:grpSpPr>
          <a:xfrm>
            <a:off x="761744" y="2352868"/>
            <a:ext cx="1028700" cy="3909060"/>
            <a:chOff x="317500" y="317500"/>
            <a:chExt cx="1028700" cy="3909060"/>
          </a:xfrm>
        </p:grpSpPr>
        <p:pic>
          <p:nvPicPr>
            <p:cNvPr id="18" name="PFE element 67">
              <a:extLst>
                <a:ext uri="{FF2B5EF4-FFF2-40B4-BE49-F238E27FC236}">
                  <a16:creationId xmlns:a16="http://schemas.microsoft.com/office/drawing/2014/main" id="{54EE0B98-79AA-5B48-BC19-3DD17607C90B}"/>
                </a:ext>
              </a:extLst>
            </p:cNvPr>
            <p:cNvPicPr>
              <a:picLocks/>
            </p:cNvPicPr>
            <p:nvPr/>
          </p:nvPicPr>
          <p:blipFill>
            <a:blip r:embed="rId5"/>
            <a:stretch>
              <a:fillRect/>
            </a:stretch>
          </p:blipFill>
          <p:spPr>
            <a:xfrm>
              <a:off x="317500" y="317500"/>
              <a:ext cx="1028700" cy="3909060"/>
            </a:xfrm>
            <a:prstGeom prst="rect">
              <a:avLst/>
            </a:prstGeom>
          </p:spPr>
        </p:pic>
        <p:sp>
          <p:nvSpPr>
            <p:cNvPr id="19" name="Shape_102">
              <a:extLst>
                <a:ext uri="{FF2B5EF4-FFF2-40B4-BE49-F238E27FC236}">
                  <a16:creationId xmlns:a16="http://schemas.microsoft.com/office/drawing/2014/main" id="{D5A49C68-D68D-D644-BBB6-E2571BF9AA8B}"/>
                </a:ext>
              </a:extLst>
            </p:cNvPr>
            <p:cNvSpPr/>
            <p:nvPr/>
          </p:nvSpPr>
          <p:spPr>
            <a:xfrm>
              <a:off x="317500" y="317500"/>
              <a:ext cx="1028700" cy="39090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68" hidden="1">
            <a:extLst>
              <a:ext uri="{FF2B5EF4-FFF2-40B4-BE49-F238E27FC236}">
                <a16:creationId xmlns:a16="http://schemas.microsoft.com/office/drawing/2014/main" id="{30137261-7191-FE4A-B995-7C27C58BF00D}"/>
              </a:ext>
            </a:extLst>
          </p:cNvPr>
          <p:cNvSpPr txBox="1">
            <a:spLocks/>
          </p:cNvSpPr>
          <p:nvPr/>
        </p:nvSpPr>
        <p:spPr>
          <a:xfrm>
            <a:off x="463294" y="2356236"/>
            <a:ext cx="340359" cy="3783623"/>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b="1" dirty="0">
                <a:solidFill>
                  <a:schemeClr val="tx1"/>
                </a:solidFill>
              </a:rPr>
              <a:t>A</a:t>
            </a:r>
          </a:p>
          <a:p>
            <a:pPr marL="3175" indent="-3175">
              <a:lnSpc>
                <a:spcPct val="100000"/>
              </a:lnSpc>
            </a:pPr>
            <a:r>
              <a:rPr lang="en-US" sz="1000" b="1" dirty="0">
                <a:solidFill>
                  <a:schemeClr val="tx1"/>
                </a:solidFill>
              </a:rPr>
              <a:t>B</a:t>
            </a:r>
          </a:p>
          <a:p>
            <a:pPr marL="3175" indent="-3175">
              <a:lnSpc>
                <a:spcPct val="100000"/>
              </a:lnSpc>
            </a:pPr>
            <a:r>
              <a:rPr lang="en-US" sz="1000" b="1" dirty="0">
                <a:solidFill>
                  <a:schemeClr val="tx1"/>
                </a:solidFill>
              </a:rPr>
              <a:t>C</a:t>
            </a:r>
          </a:p>
          <a:p>
            <a:pPr marL="3175" indent="-3175">
              <a:lnSpc>
                <a:spcPct val="100000"/>
              </a:lnSpc>
            </a:pPr>
            <a:r>
              <a:rPr lang="en-US" sz="1000" b="1" dirty="0">
                <a:solidFill>
                  <a:schemeClr val="tx1"/>
                </a:solidFill>
              </a:rPr>
              <a:t>D</a:t>
            </a:r>
          </a:p>
          <a:p>
            <a:pPr marL="3175" indent="-3175">
              <a:lnSpc>
                <a:spcPct val="100000"/>
              </a:lnSpc>
            </a:pPr>
            <a:r>
              <a:rPr lang="en-US" sz="1000" b="1" dirty="0">
                <a:solidFill>
                  <a:schemeClr val="tx1"/>
                </a:solidFill>
              </a:rPr>
              <a:t>E</a:t>
            </a:r>
          </a:p>
          <a:p>
            <a:pPr marL="3175" indent="-3175">
              <a:lnSpc>
                <a:spcPct val="100000"/>
              </a:lnSpc>
            </a:pPr>
            <a:r>
              <a:rPr lang="en-US" sz="1000" b="1" dirty="0">
                <a:solidFill>
                  <a:schemeClr val="tx1"/>
                </a:solidFill>
              </a:rPr>
              <a:t>F</a:t>
            </a:r>
          </a:p>
          <a:p>
            <a:pPr marL="3175" indent="-3175">
              <a:lnSpc>
                <a:spcPct val="100000"/>
              </a:lnSpc>
            </a:pPr>
            <a:r>
              <a:rPr lang="en-US" sz="1000" b="1" dirty="0">
                <a:solidFill>
                  <a:schemeClr val="tx1"/>
                </a:solidFill>
              </a:rPr>
              <a:t>G</a:t>
            </a:r>
          </a:p>
          <a:p>
            <a:pPr marL="3175" indent="-3175">
              <a:lnSpc>
                <a:spcPct val="100000"/>
              </a:lnSpc>
            </a:pPr>
            <a:r>
              <a:rPr lang="en-US" sz="1000" b="1" dirty="0">
                <a:solidFill>
                  <a:schemeClr val="tx1"/>
                </a:solidFill>
              </a:rPr>
              <a:t>H</a:t>
            </a:r>
          </a:p>
          <a:p>
            <a:pPr marL="3175" indent="-3175">
              <a:lnSpc>
                <a:spcPct val="100000"/>
              </a:lnSpc>
            </a:pPr>
            <a:r>
              <a:rPr lang="en-US" sz="1000" b="1" dirty="0">
                <a:solidFill>
                  <a:schemeClr val="tx1"/>
                </a:solidFill>
              </a:rPr>
              <a:t>I</a:t>
            </a:r>
          </a:p>
          <a:p>
            <a:pPr marL="3175" indent="-3175">
              <a:lnSpc>
                <a:spcPct val="100000"/>
              </a:lnSpc>
            </a:pPr>
            <a:r>
              <a:rPr lang="en-US" sz="1000" b="1" dirty="0">
                <a:solidFill>
                  <a:schemeClr val="tx1"/>
                </a:solidFill>
              </a:rPr>
              <a:t>J</a:t>
            </a:r>
          </a:p>
          <a:p>
            <a:pPr marL="3175" indent="-3175">
              <a:lnSpc>
                <a:spcPct val="100000"/>
              </a:lnSpc>
            </a:pPr>
            <a:r>
              <a:rPr lang="en-US" sz="1000" b="1" dirty="0">
                <a:solidFill>
                  <a:schemeClr val="tx1"/>
                </a:solidFill>
              </a:rPr>
              <a:t>K</a:t>
            </a:r>
          </a:p>
          <a:p>
            <a:pPr marL="3175" indent="-3175">
              <a:lnSpc>
                <a:spcPct val="100000"/>
              </a:lnSpc>
            </a:pPr>
            <a:r>
              <a:rPr lang="en-US" sz="1000" b="1" dirty="0">
                <a:solidFill>
                  <a:schemeClr val="tx1"/>
                </a:solidFill>
              </a:rPr>
              <a:t>L</a:t>
            </a:r>
          </a:p>
          <a:p>
            <a:pPr marL="3175" indent="-3175">
              <a:lnSpc>
                <a:spcPct val="100000"/>
              </a:lnSpc>
            </a:pPr>
            <a:r>
              <a:rPr lang="en-US" sz="1000" b="1" dirty="0">
                <a:solidFill>
                  <a:schemeClr val="tx1"/>
                </a:solidFill>
              </a:rPr>
              <a:t>M</a:t>
            </a:r>
          </a:p>
        </p:txBody>
      </p:sp>
      <p:grpSp>
        <p:nvGrpSpPr>
          <p:cNvPr id="24" name="Group 23">
            <a:extLst>
              <a:ext uri="{FF2B5EF4-FFF2-40B4-BE49-F238E27FC236}">
                <a16:creationId xmlns:a16="http://schemas.microsoft.com/office/drawing/2014/main" id="{FEB281ED-6753-7941-9527-E142BAD057D4}"/>
              </a:ext>
            </a:extLst>
          </p:cNvPr>
          <p:cNvGrpSpPr/>
          <p:nvPr/>
        </p:nvGrpSpPr>
        <p:grpSpPr>
          <a:xfrm>
            <a:off x="462023" y="2356383"/>
            <a:ext cx="342900" cy="3783330"/>
            <a:chOff x="317500" y="317500"/>
            <a:chExt cx="342900" cy="3783330"/>
          </a:xfrm>
        </p:grpSpPr>
        <p:pic>
          <p:nvPicPr>
            <p:cNvPr id="22" name="PFE element 68">
              <a:extLst>
                <a:ext uri="{FF2B5EF4-FFF2-40B4-BE49-F238E27FC236}">
                  <a16:creationId xmlns:a16="http://schemas.microsoft.com/office/drawing/2014/main" id="{B6A6A914-EE3A-4842-A525-ADE1C6978440}"/>
                </a:ext>
              </a:extLst>
            </p:cNvPr>
            <p:cNvPicPr>
              <a:picLocks/>
            </p:cNvPicPr>
            <p:nvPr/>
          </p:nvPicPr>
          <p:blipFill>
            <a:blip r:embed="rId6"/>
            <a:stretch>
              <a:fillRect/>
            </a:stretch>
          </p:blipFill>
          <p:spPr>
            <a:xfrm>
              <a:off x="317500" y="317500"/>
              <a:ext cx="342900" cy="3783330"/>
            </a:xfrm>
            <a:prstGeom prst="rect">
              <a:avLst/>
            </a:prstGeom>
          </p:spPr>
        </p:pic>
        <p:sp>
          <p:nvSpPr>
            <p:cNvPr id="23" name="Shape_103">
              <a:extLst>
                <a:ext uri="{FF2B5EF4-FFF2-40B4-BE49-F238E27FC236}">
                  <a16:creationId xmlns:a16="http://schemas.microsoft.com/office/drawing/2014/main" id="{FBEB4E35-7547-AF49-ACF3-2378BB79426B}"/>
                </a:ext>
              </a:extLst>
            </p:cNvPr>
            <p:cNvSpPr/>
            <p:nvPr/>
          </p:nvSpPr>
          <p:spPr>
            <a:xfrm>
              <a:off x="317500" y="317500"/>
              <a:ext cx="342900" cy="37833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69" hidden="1">
            <a:extLst>
              <a:ext uri="{FF2B5EF4-FFF2-40B4-BE49-F238E27FC236}">
                <a16:creationId xmlns:a16="http://schemas.microsoft.com/office/drawing/2014/main" id="{2D758535-2FBE-D24A-A308-D55C8DCFB493}"/>
              </a:ext>
            </a:extLst>
          </p:cNvPr>
          <p:cNvSpPr txBox="1">
            <a:spLocks/>
          </p:cNvSpPr>
          <p:nvPr/>
        </p:nvSpPr>
        <p:spPr>
          <a:xfrm>
            <a:off x="2149853" y="2356235"/>
            <a:ext cx="1361441" cy="3902326"/>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dirty="0">
                <a:solidFill>
                  <a:schemeClr val="tx1"/>
                </a:solidFill>
              </a:rPr>
              <a:t>Nervous</a:t>
            </a:r>
          </a:p>
          <a:p>
            <a:pPr marL="3175" indent="-3175">
              <a:lnSpc>
                <a:spcPct val="100000"/>
              </a:lnSpc>
            </a:pPr>
            <a:r>
              <a:rPr lang="en-US" sz="1000" dirty="0">
                <a:solidFill>
                  <a:schemeClr val="tx1"/>
                </a:solidFill>
              </a:rPr>
              <a:t>Overwhelmed</a:t>
            </a:r>
          </a:p>
          <a:p>
            <a:pPr marL="3175" indent="-3175">
              <a:lnSpc>
                <a:spcPct val="100000"/>
              </a:lnSpc>
            </a:pPr>
            <a:r>
              <a:rPr lang="en-US" sz="1000" dirty="0">
                <a:solidFill>
                  <a:schemeClr val="tx1"/>
                </a:solidFill>
              </a:rPr>
              <a:t>Proud</a:t>
            </a:r>
          </a:p>
          <a:p>
            <a:pPr marL="3175" indent="-3175">
              <a:lnSpc>
                <a:spcPct val="100000"/>
              </a:lnSpc>
            </a:pPr>
            <a:r>
              <a:rPr lang="en-US" sz="1000" dirty="0">
                <a:solidFill>
                  <a:schemeClr val="tx1"/>
                </a:solidFill>
              </a:rPr>
              <a:t>Quixotic (impulsive)</a:t>
            </a:r>
          </a:p>
          <a:p>
            <a:pPr marL="3175" indent="-3175">
              <a:lnSpc>
                <a:spcPct val="100000"/>
              </a:lnSpc>
            </a:pPr>
            <a:r>
              <a:rPr lang="en-US" sz="1000" dirty="0">
                <a:solidFill>
                  <a:schemeClr val="tx1"/>
                </a:solidFill>
              </a:rPr>
              <a:t>Relaxed</a:t>
            </a:r>
          </a:p>
          <a:p>
            <a:pPr marL="3175" indent="-3175">
              <a:lnSpc>
                <a:spcPct val="100000"/>
              </a:lnSpc>
            </a:pPr>
            <a:r>
              <a:rPr lang="en-US" sz="1000" dirty="0">
                <a:solidFill>
                  <a:schemeClr val="tx1"/>
                </a:solidFill>
              </a:rPr>
              <a:t>Surprised</a:t>
            </a:r>
          </a:p>
          <a:p>
            <a:pPr marL="3175" indent="-3175">
              <a:lnSpc>
                <a:spcPct val="100000"/>
              </a:lnSpc>
            </a:pPr>
            <a:r>
              <a:rPr lang="en-US" sz="1000" dirty="0">
                <a:solidFill>
                  <a:schemeClr val="tx1"/>
                </a:solidFill>
              </a:rPr>
              <a:t>Thoughtful</a:t>
            </a:r>
          </a:p>
          <a:p>
            <a:pPr marL="3175" indent="-3175">
              <a:lnSpc>
                <a:spcPct val="100000"/>
              </a:lnSpc>
            </a:pPr>
            <a:r>
              <a:rPr lang="en-US" sz="1000" dirty="0">
                <a:solidFill>
                  <a:schemeClr val="tx1"/>
                </a:solidFill>
              </a:rPr>
              <a:t>Upset</a:t>
            </a:r>
          </a:p>
          <a:p>
            <a:pPr marL="3175" indent="-3175">
              <a:lnSpc>
                <a:spcPct val="100000"/>
              </a:lnSpc>
            </a:pPr>
            <a:r>
              <a:rPr lang="en-US" sz="1000" dirty="0">
                <a:solidFill>
                  <a:schemeClr val="tx1"/>
                </a:solidFill>
              </a:rPr>
              <a:t>Victorious</a:t>
            </a:r>
          </a:p>
          <a:p>
            <a:pPr marL="3175" indent="-3175">
              <a:lnSpc>
                <a:spcPct val="100000"/>
              </a:lnSpc>
            </a:pPr>
            <a:r>
              <a:rPr lang="en-US" sz="1000" dirty="0">
                <a:solidFill>
                  <a:schemeClr val="tx1"/>
                </a:solidFill>
              </a:rPr>
              <a:t>Wonderful</a:t>
            </a:r>
          </a:p>
          <a:p>
            <a:pPr marL="3175" indent="-3175">
              <a:lnSpc>
                <a:spcPct val="100000"/>
              </a:lnSpc>
            </a:pPr>
            <a:r>
              <a:rPr lang="en-US" sz="1000" dirty="0" err="1">
                <a:solidFill>
                  <a:schemeClr val="tx1"/>
                </a:solidFill>
              </a:rPr>
              <a:t>eXcited</a:t>
            </a:r>
            <a:endParaRPr lang="en-US" sz="1000" dirty="0">
              <a:solidFill>
                <a:schemeClr val="tx1"/>
              </a:solidFill>
            </a:endParaRPr>
          </a:p>
          <a:p>
            <a:pPr marL="3175" indent="-3175">
              <a:lnSpc>
                <a:spcPct val="100000"/>
              </a:lnSpc>
            </a:pPr>
            <a:r>
              <a:rPr lang="en-US" sz="1000" dirty="0">
                <a:solidFill>
                  <a:schemeClr val="tx1"/>
                </a:solidFill>
              </a:rPr>
              <a:t>Yucky</a:t>
            </a:r>
          </a:p>
          <a:p>
            <a:pPr marL="3175" indent="-3175">
              <a:lnSpc>
                <a:spcPct val="100000"/>
              </a:lnSpc>
            </a:pPr>
            <a:r>
              <a:rPr lang="en-US" sz="1000" dirty="0">
                <a:solidFill>
                  <a:schemeClr val="tx1"/>
                </a:solidFill>
              </a:rPr>
              <a:t>Zealous</a:t>
            </a:r>
          </a:p>
        </p:txBody>
      </p:sp>
      <p:grpSp>
        <p:nvGrpSpPr>
          <p:cNvPr id="28" name="Group 27">
            <a:extLst>
              <a:ext uri="{FF2B5EF4-FFF2-40B4-BE49-F238E27FC236}">
                <a16:creationId xmlns:a16="http://schemas.microsoft.com/office/drawing/2014/main" id="{BE2BD197-FF1E-7A4B-936E-0233D2F7CC66}"/>
              </a:ext>
            </a:extLst>
          </p:cNvPr>
          <p:cNvGrpSpPr/>
          <p:nvPr/>
        </p:nvGrpSpPr>
        <p:grpSpPr>
          <a:xfrm>
            <a:off x="2152394" y="2352868"/>
            <a:ext cx="1356360" cy="3909060"/>
            <a:chOff x="317500" y="317500"/>
            <a:chExt cx="1356360" cy="3909060"/>
          </a:xfrm>
        </p:grpSpPr>
        <p:pic>
          <p:nvPicPr>
            <p:cNvPr id="26" name="PFE element 69">
              <a:extLst>
                <a:ext uri="{FF2B5EF4-FFF2-40B4-BE49-F238E27FC236}">
                  <a16:creationId xmlns:a16="http://schemas.microsoft.com/office/drawing/2014/main" id="{A3587AC1-47D3-D544-8C53-316333745AB6}"/>
                </a:ext>
              </a:extLst>
            </p:cNvPr>
            <p:cNvPicPr>
              <a:picLocks/>
            </p:cNvPicPr>
            <p:nvPr/>
          </p:nvPicPr>
          <p:blipFill>
            <a:blip r:embed="rId7"/>
            <a:stretch>
              <a:fillRect/>
            </a:stretch>
          </p:blipFill>
          <p:spPr>
            <a:xfrm>
              <a:off x="317500" y="317500"/>
              <a:ext cx="1356360" cy="3909060"/>
            </a:xfrm>
            <a:prstGeom prst="rect">
              <a:avLst/>
            </a:prstGeom>
          </p:spPr>
        </p:pic>
        <p:sp>
          <p:nvSpPr>
            <p:cNvPr id="27" name="Shape_104">
              <a:extLst>
                <a:ext uri="{FF2B5EF4-FFF2-40B4-BE49-F238E27FC236}">
                  <a16:creationId xmlns:a16="http://schemas.microsoft.com/office/drawing/2014/main" id="{D332B0A7-12D6-C14C-9CEC-8B90A5373072}"/>
                </a:ext>
              </a:extLst>
            </p:cNvPr>
            <p:cNvSpPr/>
            <p:nvPr/>
          </p:nvSpPr>
          <p:spPr>
            <a:xfrm>
              <a:off x="317500" y="317500"/>
              <a:ext cx="1356360" cy="39090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70" hidden="1">
            <a:extLst>
              <a:ext uri="{FF2B5EF4-FFF2-40B4-BE49-F238E27FC236}">
                <a16:creationId xmlns:a16="http://schemas.microsoft.com/office/drawing/2014/main" id="{381A9D95-70D3-194F-B6A9-E8E1F818D68F}"/>
              </a:ext>
            </a:extLst>
          </p:cNvPr>
          <p:cNvSpPr txBox="1">
            <a:spLocks/>
          </p:cNvSpPr>
          <p:nvPr/>
        </p:nvSpPr>
        <p:spPr>
          <a:xfrm>
            <a:off x="1855214" y="2356236"/>
            <a:ext cx="340359" cy="3783623"/>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b="1" dirty="0">
                <a:solidFill>
                  <a:schemeClr val="tx1"/>
                </a:solidFill>
              </a:rPr>
              <a:t>N</a:t>
            </a:r>
          </a:p>
          <a:p>
            <a:pPr marL="3175" indent="-3175">
              <a:lnSpc>
                <a:spcPct val="100000"/>
              </a:lnSpc>
            </a:pPr>
            <a:r>
              <a:rPr lang="en-US" sz="1000" b="1" dirty="0">
                <a:solidFill>
                  <a:schemeClr val="tx1"/>
                </a:solidFill>
              </a:rPr>
              <a:t>O</a:t>
            </a:r>
          </a:p>
          <a:p>
            <a:pPr marL="3175" indent="-3175">
              <a:lnSpc>
                <a:spcPct val="100000"/>
              </a:lnSpc>
            </a:pPr>
            <a:r>
              <a:rPr lang="en-US" sz="1000" b="1" dirty="0">
                <a:solidFill>
                  <a:schemeClr val="tx1"/>
                </a:solidFill>
              </a:rPr>
              <a:t>P</a:t>
            </a:r>
          </a:p>
          <a:p>
            <a:pPr marL="3175" indent="-3175">
              <a:lnSpc>
                <a:spcPct val="100000"/>
              </a:lnSpc>
            </a:pPr>
            <a:r>
              <a:rPr lang="en-US" sz="1000" b="1" dirty="0">
                <a:solidFill>
                  <a:schemeClr val="tx1"/>
                </a:solidFill>
              </a:rPr>
              <a:t>Q</a:t>
            </a:r>
          </a:p>
          <a:p>
            <a:pPr marL="3175" indent="-3175">
              <a:lnSpc>
                <a:spcPct val="100000"/>
              </a:lnSpc>
            </a:pPr>
            <a:r>
              <a:rPr lang="en-US" sz="1000" b="1" dirty="0">
                <a:solidFill>
                  <a:schemeClr val="tx1"/>
                </a:solidFill>
              </a:rPr>
              <a:t>R</a:t>
            </a:r>
          </a:p>
          <a:p>
            <a:pPr marL="3175" indent="-3175">
              <a:lnSpc>
                <a:spcPct val="100000"/>
              </a:lnSpc>
            </a:pPr>
            <a:r>
              <a:rPr lang="en-US" sz="1000" b="1" dirty="0">
                <a:solidFill>
                  <a:schemeClr val="tx1"/>
                </a:solidFill>
              </a:rPr>
              <a:t>S</a:t>
            </a:r>
          </a:p>
          <a:p>
            <a:pPr marL="3175" indent="-3175">
              <a:lnSpc>
                <a:spcPct val="100000"/>
              </a:lnSpc>
            </a:pPr>
            <a:r>
              <a:rPr lang="en-US" sz="1000" b="1" dirty="0">
                <a:solidFill>
                  <a:schemeClr val="tx1"/>
                </a:solidFill>
              </a:rPr>
              <a:t>T</a:t>
            </a:r>
          </a:p>
          <a:p>
            <a:pPr marL="3175" indent="-3175">
              <a:lnSpc>
                <a:spcPct val="100000"/>
              </a:lnSpc>
            </a:pPr>
            <a:r>
              <a:rPr lang="en-US" sz="1000" b="1" dirty="0">
                <a:solidFill>
                  <a:schemeClr val="tx1"/>
                </a:solidFill>
              </a:rPr>
              <a:t>U</a:t>
            </a:r>
          </a:p>
          <a:p>
            <a:pPr marL="3175" indent="-3175">
              <a:lnSpc>
                <a:spcPct val="100000"/>
              </a:lnSpc>
            </a:pPr>
            <a:r>
              <a:rPr lang="en-US" sz="1000" b="1" dirty="0">
                <a:solidFill>
                  <a:schemeClr val="tx1"/>
                </a:solidFill>
              </a:rPr>
              <a:t>V</a:t>
            </a:r>
          </a:p>
          <a:p>
            <a:pPr marL="3175" indent="-3175">
              <a:lnSpc>
                <a:spcPct val="100000"/>
              </a:lnSpc>
            </a:pPr>
            <a:r>
              <a:rPr lang="en-US" sz="1000" b="1" dirty="0">
                <a:solidFill>
                  <a:schemeClr val="tx1"/>
                </a:solidFill>
              </a:rPr>
              <a:t>W</a:t>
            </a:r>
          </a:p>
          <a:p>
            <a:pPr marL="3175" indent="-3175">
              <a:lnSpc>
                <a:spcPct val="100000"/>
              </a:lnSpc>
            </a:pPr>
            <a:r>
              <a:rPr lang="en-US" sz="1000" b="1" dirty="0">
                <a:solidFill>
                  <a:schemeClr val="tx1"/>
                </a:solidFill>
              </a:rPr>
              <a:t>X</a:t>
            </a:r>
          </a:p>
          <a:p>
            <a:pPr marL="3175" indent="-3175">
              <a:lnSpc>
                <a:spcPct val="100000"/>
              </a:lnSpc>
            </a:pPr>
            <a:r>
              <a:rPr lang="en-US" sz="1000" b="1" dirty="0">
                <a:solidFill>
                  <a:schemeClr val="tx1"/>
                </a:solidFill>
              </a:rPr>
              <a:t>Y</a:t>
            </a:r>
          </a:p>
          <a:p>
            <a:pPr marL="3175" indent="-3175">
              <a:lnSpc>
                <a:spcPct val="100000"/>
              </a:lnSpc>
            </a:pPr>
            <a:r>
              <a:rPr lang="en-US" sz="1000" b="1" dirty="0">
                <a:solidFill>
                  <a:schemeClr val="tx1"/>
                </a:solidFill>
              </a:rPr>
              <a:t>Z</a:t>
            </a:r>
          </a:p>
        </p:txBody>
      </p:sp>
      <p:grpSp>
        <p:nvGrpSpPr>
          <p:cNvPr id="32" name="Group 31">
            <a:extLst>
              <a:ext uri="{FF2B5EF4-FFF2-40B4-BE49-F238E27FC236}">
                <a16:creationId xmlns:a16="http://schemas.microsoft.com/office/drawing/2014/main" id="{CF00D398-8B49-124D-A624-7606E889B26C}"/>
              </a:ext>
            </a:extLst>
          </p:cNvPr>
          <p:cNvGrpSpPr/>
          <p:nvPr/>
        </p:nvGrpSpPr>
        <p:grpSpPr>
          <a:xfrm>
            <a:off x="1853944" y="2356383"/>
            <a:ext cx="342900" cy="3783330"/>
            <a:chOff x="317500" y="317500"/>
            <a:chExt cx="342900" cy="3783330"/>
          </a:xfrm>
        </p:grpSpPr>
        <p:pic>
          <p:nvPicPr>
            <p:cNvPr id="30" name="PFE element 70">
              <a:extLst>
                <a:ext uri="{FF2B5EF4-FFF2-40B4-BE49-F238E27FC236}">
                  <a16:creationId xmlns:a16="http://schemas.microsoft.com/office/drawing/2014/main" id="{7EFC484D-A554-674C-B672-006E6747DE59}"/>
                </a:ext>
              </a:extLst>
            </p:cNvPr>
            <p:cNvPicPr>
              <a:picLocks/>
            </p:cNvPicPr>
            <p:nvPr/>
          </p:nvPicPr>
          <p:blipFill>
            <a:blip r:embed="rId8"/>
            <a:stretch>
              <a:fillRect/>
            </a:stretch>
          </p:blipFill>
          <p:spPr>
            <a:xfrm>
              <a:off x="317500" y="317500"/>
              <a:ext cx="342900" cy="3783330"/>
            </a:xfrm>
            <a:prstGeom prst="rect">
              <a:avLst/>
            </a:prstGeom>
          </p:spPr>
        </p:pic>
        <p:sp>
          <p:nvSpPr>
            <p:cNvPr id="31" name="Shape_105">
              <a:extLst>
                <a:ext uri="{FF2B5EF4-FFF2-40B4-BE49-F238E27FC236}">
                  <a16:creationId xmlns:a16="http://schemas.microsoft.com/office/drawing/2014/main" id="{91F92662-FA4C-FB48-BD05-91A57917640C}"/>
                </a:ext>
              </a:extLst>
            </p:cNvPr>
            <p:cNvSpPr/>
            <p:nvPr/>
          </p:nvSpPr>
          <p:spPr>
            <a:xfrm>
              <a:off x="317500" y="317500"/>
              <a:ext cx="342900" cy="37833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71" hidden="1">
            <a:extLst>
              <a:ext uri="{FF2B5EF4-FFF2-40B4-BE49-F238E27FC236}">
                <a16:creationId xmlns:a16="http://schemas.microsoft.com/office/drawing/2014/main" id="{033B913E-69D0-7547-B02F-F3F74FB08F01}"/>
              </a:ext>
            </a:extLst>
          </p:cNvPr>
          <p:cNvSpPr txBox="1">
            <a:spLocks/>
          </p:cNvSpPr>
          <p:nvPr/>
        </p:nvSpPr>
        <p:spPr>
          <a:xfrm>
            <a:off x="4623134" y="2420741"/>
            <a:ext cx="4183890" cy="459619"/>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I feel this emotion when…</a:t>
            </a:r>
          </a:p>
        </p:txBody>
      </p:sp>
      <p:grpSp>
        <p:nvGrpSpPr>
          <p:cNvPr id="36" name="Group 35">
            <a:extLst>
              <a:ext uri="{FF2B5EF4-FFF2-40B4-BE49-F238E27FC236}">
                <a16:creationId xmlns:a16="http://schemas.microsoft.com/office/drawing/2014/main" id="{06A9BDDB-EB9E-A947-8097-DC10C78C95B4}"/>
              </a:ext>
            </a:extLst>
          </p:cNvPr>
          <p:cNvGrpSpPr/>
          <p:nvPr/>
        </p:nvGrpSpPr>
        <p:grpSpPr>
          <a:xfrm>
            <a:off x="4623389" y="2420046"/>
            <a:ext cx="4183380" cy="461010"/>
            <a:chOff x="317500" y="317500"/>
            <a:chExt cx="4183380" cy="461010"/>
          </a:xfrm>
        </p:grpSpPr>
        <p:pic>
          <p:nvPicPr>
            <p:cNvPr id="34" name="PFE element 71">
              <a:extLst>
                <a:ext uri="{FF2B5EF4-FFF2-40B4-BE49-F238E27FC236}">
                  <a16:creationId xmlns:a16="http://schemas.microsoft.com/office/drawing/2014/main" id="{995103DB-FEEB-5B40-BACF-10DCB4AC50B0}"/>
                </a:ext>
              </a:extLst>
            </p:cNvPr>
            <p:cNvPicPr>
              <a:picLocks/>
            </p:cNvPicPr>
            <p:nvPr/>
          </p:nvPicPr>
          <p:blipFill>
            <a:blip r:embed="rId9"/>
            <a:stretch>
              <a:fillRect/>
            </a:stretch>
          </p:blipFill>
          <p:spPr>
            <a:xfrm>
              <a:off x="317500" y="317500"/>
              <a:ext cx="4183380" cy="461010"/>
            </a:xfrm>
            <a:prstGeom prst="rect">
              <a:avLst/>
            </a:prstGeom>
          </p:spPr>
        </p:pic>
        <p:sp>
          <p:nvSpPr>
            <p:cNvPr id="35" name="Shape_106">
              <a:extLst>
                <a:ext uri="{FF2B5EF4-FFF2-40B4-BE49-F238E27FC236}">
                  <a16:creationId xmlns:a16="http://schemas.microsoft.com/office/drawing/2014/main" id="{F5A3DEB4-B166-4646-806A-E19D7EBBEF80}"/>
                </a:ext>
              </a:extLst>
            </p:cNvPr>
            <p:cNvSpPr/>
            <p:nvPr/>
          </p:nvSpPr>
          <p:spPr>
            <a:xfrm>
              <a:off x="317500" y="317500"/>
              <a:ext cx="4183380" cy="4610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72" hidden="1">
            <a:extLst>
              <a:ext uri="{FF2B5EF4-FFF2-40B4-BE49-F238E27FC236}">
                <a16:creationId xmlns:a16="http://schemas.microsoft.com/office/drawing/2014/main" id="{29862EF9-7944-8146-9619-5C25638B648F}"/>
              </a:ext>
            </a:extLst>
          </p:cNvPr>
          <p:cNvSpPr txBox="1">
            <a:spLocks/>
          </p:cNvSpPr>
          <p:nvPr/>
        </p:nvSpPr>
        <p:spPr>
          <a:xfrm>
            <a:off x="4623134" y="3131269"/>
            <a:ext cx="4183890" cy="807091"/>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When I feel this way, I… </a:t>
            </a:r>
            <a:br>
              <a:rPr lang="en-US" b="1" dirty="0"/>
            </a:br>
            <a:r>
              <a:rPr lang="en-US" b="1" dirty="0"/>
              <a:t>(act this way)…</a:t>
            </a:r>
          </a:p>
        </p:txBody>
      </p:sp>
      <p:grpSp>
        <p:nvGrpSpPr>
          <p:cNvPr id="40" name="Group 39">
            <a:extLst>
              <a:ext uri="{FF2B5EF4-FFF2-40B4-BE49-F238E27FC236}">
                <a16:creationId xmlns:a16="http://schemas.microsoft.com/office/drawing/2014/main" id="{1610D21E-1A98-C541-BC79-C589B7094EA2}"/>
              </a:ext>
            </a:extLst>
          </p:cNvPr>
          <p:cNvGrpSpPr/>
          <p:nvPr/>
        </p:nvGrpSpPr>
        <p:grpSpPr>
          <a:xfrm>
            <a:off x="4625294" y="3132860"/>
            <a:ext cx="4179570" cy="803910"/>
            <a:chOff x="317500" y="317500"/>
            <a:chExt cx="4179570" cy="803910"/>
          </a:xfrm>
        </p:grpSpPr>
        <p:pic>
          <p:nvPicPr>
            <p:cNvPr id="38" name="PFE element 72">
              <a:extLst>
                <a:ext uri="{FF2B5EF4-FFF2-40B4-BE49-F238E27FC236}">
                  <a16:creationId xmlns:a16="http://schemas.microsoft.com/office/drawing/2014/main" id="{14C6165A-9BE9-DB45-A12E-E8564B9DC061}"/>
                </a:ext>
              </a:extLst>
            </p:cNvPr>
            <p:cNvPicPr>
              <a:picLocks/>
            </p:cNvPicPr>
            <p:nvPr/>
          </p:nvPicPr>
          <p:blipFill>
            <a:blip r:embed="rId10"/>
            <a:stretch>
              <a:fillRect/>
            </a:stretch>
          </p:blipFill>
          <p:spPr>
            <a:xfrm>
              <a:off x="317500" y="317500"/>
              <a:ext cx="4179570" cy="803910"/>
            </a:xfrm>
            <a:prstGeom prst="rect">
              <a:avLst/>
            </a:prstGeom>
          </p:spPr>
        </p:pic>
        <p:sp>
          <p:nvSpPr>
            <p:cNvPr id="39" name="Shape_107">
              <a:extLst>
                <a:ext uri="{FF2B5EF4-FFF2-40B4-BE49-F238E27FC236}">
                  <a16:creationId xmlns:a16="http://schemas.microsoft.com/office/drawing/2014/main" id="{5DFCAFA0-173D-B446-85DA-E92C43C4D336}"/>
                </a:ext>
              </a:extLst>
            </p:cNvPr>
            <p:cNvSpPr/>
            <p:nvPr/>
          </p:nvSpPr>
          <p:spPr>
            <a:xfrm>
              <a:off x="317500" y="317500"/>
              <a:ext cx="4179570" cy="8039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E3D85BF-AC1B-E846-BC54-6AEA395C8C33}"/>
              </a:ext>
            </a:extLst>
          </p:cNvPr>
          <p:cNvPicPr>
            <a:picLocks noChangeAspect="1"/>
          </p:cNvPicPr>
          <p:nvPr/>
        </p:nvPicPr>
        <p:blipFill>
          <a:blip r:embed="rId11"/>
          <a:stretch>
            <a:fillRect/>
          </a:stretch>
        </p:blipFill>
        <p:spPr>
          <a:xfrm>
            <a:off x="3333196" y="3977641"/>
            <a:ext cx="2579876" cy="2527805"/>
          </a:xfrm>
          <a:prstGeom prst="rect">
            <a:avLst/>
          </a:prstGeom>
        </p:spPr>
      </p:pic>
    </p:spTree>
    <p:extLst>
      <p:ext uri="{BB962C8B-B14F-4D97-AF65-F5344CB8AC3E}">
        <p14:creationId xmlns:p14="http://schemas.microsoft.com/office/powerpoint/2010/main" val="4836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0205B2-67E9-2F4D-9B04-E0283C8EA037}"/>
              </a:ext>
            </a:extLst>
          </p:cNvPr>
          <p:cNvPicPr>
            <a:picLocks noChangeAspect="1"/>
          </p:cNvPicPr>
          <p:nvPr/>
        </p:nvPicPr>
        <p:blipFill>
          <a:blip r:embed="rId3"/>
          <a:stretch>
            <a:fillRect/>
          </a:stretch>
        </p:blipFill>
        <p:spPr>
          <a:xfrm rot="10800000">
            <a:off x="2315024" y="2184480"/>
            <a:ext cx="4670703" cy="3676936"/>
          </a:xfrm>
          <a:prstGeom prst="rect">
            <a:avLst/>
          </a:prstGeom>
          <a:effectLst>
            <a:outerShdw blurRad="177800" dist="50800" dir="4200000" algn="ctr" rotWithShape="0">
              <a:srgbClr val="000000">
                <a:alpha val="30000"/>
              </a:srgbClr>
            </a:outerShdw>
          </a:effectLst>
        </p:spPr>
      </p:pic>
      <p:pic>
        <p:nvPicPr>
          <p:cNvPr id="11" name="PFE element 75">
            <a:extLst>
              <a:ext uri="{FF2B5EF4-FFF2-40B4-BE49-F238E27FC236}">
                <a16:creationId xmlns:a16="http://schemas.microsoft.com/office/drawing/2014/main" id="{74301080-7FCB-A04E-A7B5-11291CD80A73}"/>
              </a:ext>
            </a:extLst>
          </p:cNvPr>
          <p:cNvPicPr>
            <a:picLocks/>
          </p:cNvPicPr>
          <p:nvPr/>
        </p:nvPicPr>
        <p:blipFill>
          <a:blip r:embed="rId4"/>
          <a:stretch>
            <a:fillRect/>
          </a:stretch>
        </p:blipFill>
        <p:spPr>
          <a:xfrm>
            <a:off x="404876" y="1589053"/>
            <a:ext cx="3718560" cy="689610"/>
          </a:xfrm>
          <a:prstGeom prst="rect">
            <a:avLst/>
          </a:prstGeom>
        </p:spPr>
      </p:pic>
      <p:sp>
        <p:nvSpPr>
          <p:cNvPr id="3" name="pfehide76" hidden="1">
            <a:extLst>
              <a:ext uri="{FF2B5EF4-FFF2-40B4-BE49-F238E27FC236}">
                <a16:creationId xmlns:a16="http://schemas.microsoft.com/office/drawing/2014/main" id="{E6A4A099-D67A-EF44-BF30-B76C6E667BF9}"/>
              </a:ext>
            </a:extLst>
          </p:cNvPr>
          <p:cNvSpPr>
            <a:spLocks noGrp="1"/>
          </p:cNvSpPr>
          <p:nvPr>
            <p:ph type="subTitle" idx="1"/>
          </p:nvPr>
        </p:nvSpPr>
        <p:spPr>
          <a:xfrm>
            <a:off x="4044864" y="1582731"/>
            <a:ext cx="3364992" cy="1021323"/>
          </a:xfrm>
          <a:solidFill>
            <a:schemeClr val="accent1"/>
          </a:solidFill>
        </p:spPr>
        <p:txBody>
          <a:bodyPr>
            <a:noAutofit/>
          </a:bodyPr>
          <a:lstStyle/>
          <a:p>
            <a:r>
              <a:rPr lang="en-US" sz="4000" dirty="0"/>
              <a:t>frustrated</a:t>
            </a:r>
          </a:p>
        </p:txBody>
      </p:sp>
      <p:grpSp>
        <p:nvGrpSpPr>
          <p:cNvPr id="18" name="Group 17">
            <a:extLst>
              <a:ext uri="{FF2B5EF4-FFF2-40B4-BE49-F238E27FC236}">
                <a16:creationId xmlns:a16="http://schemas.microsoft.com/office/drawing/2014/main" id="{524E8CEE-A860-284A-AAC2-C2020FC58FCE}"/>
              </a:ext>
            </a:extLst>
          </p:cNvPr>
          <p:cNvGrpSpPr/>
          <p:nvPr/>
        </p:nvGrpSpPr>
        <p:grpSpPr>
          <a:xfrm>
            <a:off x="4043340" y="1582731"/>
            <a:ext cx="3368040" cy="1017270"/>
            <a:chOff x="317500" y="317500"/>
            <a:chExt cx="3368040" cy="1017270"/>
          </a:xfrm>
        </p:grpSpPr>
        <p:pic>
          <p:nvPicPr>
            <p:cNvPr id="16" name="PFE element 76">
              <a:extLst>
                <a:ext uri="{FF2B5EF4-FFF2-40B4-BE49-F238E27FC236}">
                  <a16:creationId xmlns:a16="http://schemas.microsoft.com/office/drawing/2014/main" id="{CFB5934C-824C-8E41-A920-7B70A353D027}"/>
                </a:ext>
              </a:extLst>
            </p:cNvPr>
            <p:cNvPicPr>
              <a:picLocks/>
            </p:cNvPicPr>
            <p:nvPr/>
          </p:nvPicPr>
          <p:blipFill>
            <a:blip r:embed="rId5"/>
            <a:stretch>
              <a:fillRect/>
            </a:stretch>
          </p:blipFill>
          <p:spPr>
            <a:xfrm>
              <a:off x="317500" y="317500"/>
              <a:ext cx="3368040" cy="1017270"/>
            </a:xfrm>
            <a:prstGeom prst="rect">
              <a:avLst/>
            </a:prstGeom>
          </p:spPr>
        </p:pic>
        <p:sp>
          <p:nvSpPr>
            <p:cNvPr id="17" name="Shape_108">
              <a:extLst>
                <a:ext uri="{FF2B5EF4-FFF2-40B4-BE49-F238E27FC236}">
                  <a16:creationId xmlns:a16="http://schemas.microsoft.com/office/drawing/2014/main" id="{BB57C888-9296-5E45-B98E-26885D738EF3}"/>
                </a:ext>
              </a:extLst>
            </p:cNvPr>
            <p:cNvSpPr/>
            <p:nvPr/>
          </p:nvSpPr>
          <p:spPr>
            <a:xfrm>
              <a:off x="317500" y="317500"/>
              <a:ext cx="3368040" cy="10172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77" hidden="1">
            <a:extLst>
              <a:ext uri="{FF2B5EF4-FFF2-40B4-BE49-F238E27FC236}">
                <a16:creationId xmlns:a16="http://schemas.microsoft.com/office/drawing/2014/main" id="{1274F91E-D739-0E4F-A7E7-E7B017F69B01}"/>
              </a:ext>
            </a:extLst>
          </p:cNvPr>
          <p:cNvSpPr txBox="1">
            <a:spLocks/>
          </p:cNvSpPr>
          <p:nvPr/>
        </p:nvSpPr>
        <p:spPr>
          <a:xfrm>
            <a:off x="4044864" y="1568587"/>
            <a:ext cx="2371010" cy="68396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solidFill>
                  <a:schemeClr val="tx1"/>
                </a:solidFill>
              </a:rPr>
              <a:t>nervous</a:t>
            </a:r>
          </a:p>
        </p:txBody>
      </p:sp>
      <p:grpSp>
        <p:nvGrpSpPr>
          <p:cNvPr id="22" name="Group 21">
            <a:extLst>
              <a:ext uri="{FF2B5EF4-FFF2-40B4-BE49-F238E27FC236}">
                <a16:creationId xmlns:a16="http://schemas.microsoft.com/office/drawing/2014/main" id="{703F94C7-4D2D-D442-8B12-6119BEC4A12D}"/>
              </a:ext>
            </a:extLst>
          </p:cNvPr>
          <p:cNvGrpSpPr/>
          <p:nvPr/>
        </p:nvGrpSpPr>
        <p:grpSpPr>
          <a:xfrm>
            <a:off x="4041649" y="1573384"/>
            <a:ext cx="2377440" cy="674370"/>
            <a:chOff x="317500" y="317500"/>
            <a:chExt cx="2377440" cy="674370"/>
          </a:xfrm>
        </p:grpSpPr>
        <p:pic>
          <p:nvPicPr>
            <p:cNvPr id="20" name="PFE element 77">
              <a:extLst>
                <a:ext uri="{FF2B5EF4-FFF2-40B4-BE49-F238E27FC236}">
                  <a16:creationId xmlns:a16="http://schemas.microsoft.com/office/drawing/2014/main" id="{8940BDDE-C7BB-FC42-B423-10CCA78263B3}"/>
                </a:ext>
              </a:extLst>
            </p:cNvPr>
            <p:cNvPicPr>
              <a:picLocks/>
            </p:cNvPicPr>
            <p:nvPr/>
          </p:nvPicPr>
          <p:blipFill>
            <a:blip r:embed="rId6"/>
            <a:stretch>
              <a:fillRect/>
            </a:stretch>
          </p:blipFill>
          <p:spPr>
            <a:xfrm>
              <a:off x="317500" y="317500"/>
              <a:ext cx="2377440" cy="674370"/>
            </a:xfrm>
            <a:prstGeom prst="rect">
              <a:avLst/>
            </a:prstGeom>
          </p:spPr>
        </p:pic>
        <p:sp>
          <p:nvSpPr>
            <p:cNvPr id="21" name="Shape_109">
              <a:extLst>
                <a:ext uri="{FF2B5EF4-FFF2-40B4-BE49-F238E27FC236}">
                  <a16:creationId xmlns:a16="http://schemas.microsoft.com/office/drawing/2014/main" id="{826F638C-0AAA-7A4C-9FB8-9E386B64C9CB}"/>
                </a:ext>
              </a:extLst>
            </p:cNvPr>
            <p:cNvSpPr/>
            <p:nvPr/>
          </p:nvSpPr>
          <p:spPr>
            <a:xfrm>
              <a:off x="317500" y="317500"/>
              <a:ext cx="2377440" cy="6743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78" hidden="1">
            <a:extLst>
              <a:ext uri="{FF2B5EF4-FFF2-40B4-BE49-F238E27FC236}">
                <a16:creationId xmlns:a16="http://schemas.microsoft.com/office/drawing/2014/main" id="{F1712951-1FC1-D448-B67A-E687E6F5B7A9}"/>
              </a:ext>
            </a:extLst>
          </p:cNvPr>
          <p:cNvSpPr txBox="1">
            <a:spLocks/>
          </p:cNvSpPr>
          <p:nvPr/>
        </p:nvSpPr>
        <p:spPr>
          <a:xfrm>
            <a:off x="4044864" y="1582731"/>
            <a:ext cx="2770632" cy="771603"/>
          </a:xfrm>
          <a:prstGeom prst="rect">
            <a:avLst/>
          </a:prstGeom>
          <a:solidFill>
            <a:schemeClr val="accent1"/>
          </a:solidFill>
        </p:spPr>
        <p:txBody>
          <a:bodyPr vert="horz" lIns="91440" tIns="45720" rIns="91440" bIns="45720" rtlCol="0">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solidFill>
                  <a:schemeClr val="tx1"/>
                </a:solidFill>
              </a:rPr>
              <a:t>confident</a:t>
            </a:r>
          </a:p>
        </p:txBody>
      </p:sp>
      <p:grpSp>
        <p:nvGrpSpPr>
          <p:cNvPr id="26" name="Group 25">
            <a:extLst>
              <a:ext uri="{FF2B5EF4-FFF2-40B4-BE49-F238E27FC236}">
                <a16:creationId xmlns:a16="http://schemas.microsoft.com/office/drawing/2014/main" id="{6B20F89D-03E0-F347-825A-9022FBDCDB71}"/>
              </a:ext>
            </a:extLst>
          </p:cNvPr>
          <p:cNvGrpSpPr/>
          <p:nvPr/>
        </p:nvGrpSpPr>
        <p:grpSpPr>
          <a:xfrm>
            <a:off x="4039530" y="1582731"/>
            <a:ext cx="2781300" cy="765810"/>
            <a:chOff x="317500" y="317500"/>
            <a:chExt cx="2781300" cy="765810"/>
          </a:xfrm>
        </p:grpSpPr>
        <p:pic>
          <p:nvPicPr>
            <p:cNvPr id="24" name="PFE element 78">
              <a:extLst>
                <a:ext uri="{FF2B5EF4-FFF2-40B4-BE49-F238E27FC236}">
                  <a16:creationId xmlns:a16="http://schemas.microsoft.com/office/drawing/2014/main" id="{80B8CE59-51DF-1E4F-922A-446B0CE2CA1A}"/>
                </a:ext>
              </a:extLst>
            </p:cNvPr>
            <p:cNvPicPr>
              <a:picLocks/>
            </p:cNvPicPr>
            <p:nvPr/>
          </p:nvPicPr>
          <p:blipFill>
            <a:blip r:embed="rId7"/>
            <a:stretch>
              <a:fillRect/>
            </a:stretch>
          </p:blipFill>
          <p:spPr>
            <a:xfrm>
              <a:off x="317500" y="317500"/>
              <a:ext cx="2781300" cy="765810"/>
            </a:xfrm>
            <a:prstGeom prst="rect">
              <a:avLst/>
            </a:prstGeom>
          </p:spPr>
        </p:pic>
        <p:sp>
          <p:nvSpPr>
            <p:cNvPr id="25" name="Shape_110">
              <a:extLst>
                <a:ext uri="{FF2B5EF4-FFF2-40B4-BE49-F238E27FC236}">
                  <a16:creationId xmlns:a16="http://schemas.microsoft.com/office/drawing/2014/main" id="{CD4EF6DD-A162-C949-8E8B-ECC9E161152A}"/>
                </a:ext>
              </a:extLst>
            </p:cNvPr>
            <p:cNvSpPr/>
            <p:nvPr/>
          </p:nvSpPr>
          <p:spPr>
            <a:xfrm>
              <a:off x="317500" y="317500"/>
              <a:ext cx="278130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FE element 79">
            <a:extLst>
              <a:ext uri="{FF2B5EF4-FFF2-40B4-BE49-F238E27FC236}">
                <a16:creationId xmlns:a16="http://schemas.microsoft.com/office/drawing/2014/main" id="{CFF0DA26-AA1D-F54E-9104-B801BC362666}"/>
              </a:ext>
            </a:extLst>
          </p:cNvPr>
          <p:cNvPicPr>
            <a:picLocks/>
          </p:cNvPicPr>
          <p:nvPr/>
        </p:nvPicPr>
        <p:blipFill>
          <a:blip r:embed="rId8"/>
          <a:stretch>
            <a:fillRect/>
          </a:stretch>
        </p:blipFill>
        <p:spPr>
          <a:xfrm>
            <a:off x="2716601" y="3792444"/>
            <a:ext cx="4183380" cy="461010"/>
          </a:xfrm>
          <a:prstGeom prst="rect">
            <a:avLst/>
          </a:prstGeom>
        </p:spPr>
      </p:pic>
      <p:pic>
        <p:nvPicPr>
          <p:cNvPr id="30" name="PFE element 80">
            <a:extLst>
              <a:ext uri="{FF2B5EF4-FFF2-40B4-BE49-F238E27FC236}">
                <a16:creationId xmlns:a16="http://schemas.microsoft.com/office/drawing/2014/main" id="{5105CCFE-6C99-3448-B796-D03B6CEC5CCA}"/>
              </a:ext>
            </a:extLst>
          </p:cNvPr>
          <p:cNvPicPr>
            <a:picLocks/>
          </p:cNvPicPr>
          <p:nvPr/>
        </p:nvPicPr>
        <p:blipFill>
          <a:blip r:embed="rId9"/>
          <a:stretch>
            <a:fillRect/>
          </a:stretch>
        </p:blipFill>
        <p:spPr>
          <a:xfrm>
            <a:off x="2718506" y="4505258"/>
            <a:ext cx="4179570" cy="803910"/>
          </a:xfrm>
          <a:prstGeom prst="rect">
            <a:avLst/>
          </a:prstGeom>
        </p:spPr>
      </p:pic>
    </p:spTree>
    <p:extLst>
      <p:ext uri="{BB962C8B-B14F-4D97-AF65-F5344CB8AC3E}">
        <p14:creationId xmlns:p14="http://schemas.microsoft.com/office/powerpoint/2010/main" val="351658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build="p"/>
      <p:bldP spid="6" grpId="1"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pfehide81" hidden="1">
            <a:extLst>
              <a:ext uri="{FF2B5EF4-FFF2-40B4-BE49-F238E27FC236}">
                <a16:creationId xmlns:a16="http://schemas.microsoft.com/office/drawing/2014/main" id="{A7840BDF-29D9-C84A-9736-4F0B644B21FF}"/>
              </a:ext>
            </a:extLst>
          </p:cNvPr>
          <p:cNvSpPr txBox="1">
            <a:spLocks/>
          </p:cNvSpPr>
          <p:nvPr/>
        </p:nvSpPr>
        <p:spPr>
          <a:xfrm>
            <a:off x="623815" y="3150389"/>
            <a:ext cx="4400554" cy="1206678"/>
          </a:xfrm>
          <a:prstGeom prst="rect">
            <a:avLst/>
          </a:prstGeom>
          <a:solidFill>
            <a:schemeClr val="accent1"/>
          </a:solidFill>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What emotion does your character feel?</a:t>
            </a:r>
          </a:p>
          <a:p>
            <a:pPr marL="0" indent="0">
              <a:buNone/>
            </a:pPr>
            <a:r>
              <a:rPr lang="en-US" dirty="0"/>
              <a:t>Sometimes, _____ feels ______.</a:t>
            </a:r>
          </a:p>
        </p:txBody>
      </p:sp>
      <p:grpSp>
        <p:nvGrpSpPr>
          <p:cNvPr id="7" name="Group 6">
            <a:extLst>
              <a:ext uri="{FF2B5EF4-FFF2-40B4-BE49-F238E27FC236}">
                <a16:creationId xmlns:a16="http://schemas.microsoft.com/office/drawing/2014/main" id="{F9A8A859-359F-F644-90B7-2B51686929BD}"/>
              </a:ext>
            </a:extLst>
          </p:cNvPr>
          <p:cNvGrpSpPr/>
          <p:nvPr/>
        </p:nvGrpSpPr>
        <p:grpSpPr>
          <a:xfrm>
            <a:off x="620007" y="3150389"/>
            <a:ext cx="4408170" cy="1691640"/>
            <a:chOff x="317500" y="317500"/>
            <a:chExt cx="4408170" cy="1691640"/>
          </a:xfrm>
        </p:grpSpPr>
        <p:pic>
          <p:nvPicPr>
            <p:cNvPr id="5" name="PFE element 81">
              <a:extLst>
                <a:ext uri="{FF2B5EF4-FFF2-40B4-BE49-F238E27FC236}">
                  <a16:creationId xmlns:a16="http://schemas.microsoft.com/office/drawing/2014/main" id="{F4500052-BB94-5F40-A724-CCC4A572E949}"/>
                </a:ext>
              </a:extLst>
            </p:cNvPr>
            <p:cNvPicPr>
              <a:picLocks/>
            </p:cNvPicPr>
            <p:nvPr/>
          </p:nvPicPr>
          <p:blipFill>
            <a:blip r:embed="rId4"/>
            <a:stretch>
              <a:fillRect/>
            </a:stretch>
          </p:blipFill>
          <p:spPr>
            <a:xfrm>
              <a:off x="317500" y="317500"/>
              <a:ext cx="4408170" cy="1691640"/>
            </a:xfrm>
            <a:prstGeom prst="rect">
              <a:avLst/>
            </a:prstGeom>
          </p:spPr>
        </p:pic>
        <p:sp>
          <p:nvSpPr>
            <p:cNvPr id="6" name="Shape_111">
              <a:extLst>
                <a:ext uri="{FF2B5EF4-FFF2-40B4-BE49-F238E27FC236}">
                  <a16:creationId xmlns:a16="http://schemas.microsoft.com/office/drawing/2014/main" id="{240BE7F9-D49F-EF4D-983E-0B4D5D70425A}"/>
                </a:ext>
              </a:extLst>
            </p:cNvPr>
            <p:cNvSpPr/>
            <p:nvPr/>
          </p:nvSpPr>
          <p:spPr>
            <a:xfrm>
              <a:off x="317500" y="317500"/>
              <a:ext cx="4408170" cy="16916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82" hidden="1">
            <a:extLst>
              <a:ext uri="{FF2B5EF4-FFF2-40B4-BE49-F238E27FC236}">
                <a16:creationId xmlns:a16="http://schemas.microsoft.com/office/drawing/2014/main" id="{E67B5A65-7D4B-A84D-A8A5-2C2AF30A172B}"/>
              </a:ext>
            </a:extLst>
          </p:cNvPr>
          <p:cNvSpPr txBox="1">
            <a:spLocks/>
          </p:cNvSpPr>
          <p:nvPr/>
        </p:nvSpPr>
        <p:spPr>
          <a:xfrm>
            <a:off x="634261" y="3204528"/>
            <a:ext cx="4678680" cy="1450519"/>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solidFill>
              </a:rPr>
              <a:t>When does your character feel this way?</a:t>
            </a:r>
          </a:p>
          <a:p>
            <a:r>
              <a:rPr lang="en-US" dirty="0">
                <a:solidFill>
                  <a:schemeClr val="tx1"/>
                </a:solidFill>
              </a:rPr>
              <a:t>____ feels this way when ______.</a:t>
            </a:r>
          </a:p>
        </p:txBody>
      </p:sp>
      <p:grpSp>
        <p:nvGrpSpPr>
          <p:cNvPr id="17" name="Group 16">
            <a:extLst>
              <a:ext uri="{FF2B5EF4-FFF2-40B4-BE49-F238E27FC236}">
                <a16:creationId xmlns:a16="http://schemas.microsoft.com/office/drawing/2014/main" id="{03B739C8-6E28-4D47-AE89-8346F80A6FF2}"/>
              </a:ext>
            </a:extLst>
          </p:cNvPr>
          <p:cNvGrpSpPr/>
          <p:nvPr/>
        </p:nvGrpSpPr>
        <p:grpSpPr>
          <a:xfrm>
            <a:off x="636166" y="3198268"/>
            <a:ext cx="4674870" cy="1463040"/>
            <a:chOff x="317500" y="317500"/>
            <a:chExt cx="4674870" cy="1463040"/>
          </a:xfrm>
        </p:grpSpPr>
        <p:pic>
          <p:nvPicPr>
            <p:cNvPr id="13" name="PFE element 82">
              <a:extLst>
                <a:ext uri="{FF2B5EF4-FFF2-40B4-BE49-F238E27FC236}">
                  <a16:creationId xmlns:a16="http://schemas.microsoft.com/office/drawing/2014/main" id="{DD293144-BD74-224B-BCFF-7B730199A2DD}"/>
                </a:ext>
              </a:extLst>
            </p:cNvPr>
            <p:cNvPicPr>
              <a:picLocks/>
            </p:cNvPicPr>
            <p:nvPr/>
          </p:nvPicPr>
          <p:blipFill>
            <a:blip r:embed="rId5"/>
            <a:stretch>
              <a:fillRect/>
            </a:stretch>
          </p:blipFill>
          <p:spPr>
            <a:xfrm>
              <a:off x="317500" y="317500"/>
              <a:ext cx="4674870" cy="1463040"/>
            </a:xfrm>
            <a:prstGeom prst="rect">
              <a:avLst/>
            </a:prstGeom>
          </p:spPr>
        </p:pic>
        <p:sp>
          <p:nvSpPr>
            <p:cNvPr id="16" name="Shape_112">
              <a:extLst>
                <a:ext uri="{FF2B5EF4-FFF2-40B4-BE49-F238E27FC236}">
                  <a16:creationId xmlns:a16="http://schemas.microsoft.com/office/drawing/2014/main" id="{E961EC33-4B34-D14B-A80E-26EFDDD7AA24}"/>
                </a:ext>
              </a:extLst>
            </p:cNvPr>
            <p:cNvSpPr/>
            <p:nvPr/>
          </p:nvSpPr>
          <p:spPr>
            <a:xfrm>
              <a:off x="317500" y="317500"/>
              <a:ext cx="4674870" cy="1463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83" hidden="1">
            <a:extLst>
              <a:ext uri="{FF2B5EF4-FFF2-40B4-BE49-F238E27FC236}">
                <a16:creationId xmlns:a16="http://schemas.microsoft.com/office/drawing/2014/main" id="{A6422FB8-BBBA-3148-B8F3-C4271038BA25}"/>
              </a:ext>
            </a:extLst>
          </p:cNvPr>
          <p:cNvSpPr txBox="1">
            <a:spLocks/>
          </p:cNvSpPr>
          <p:nvPr/>
        </p:nvSpPr>
        <p:spPr>
          <a:xfrm>
            <a:off x="634261" y="3204528"/>
            <a:ext cx="4836622" cy="192347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solidFill>
              </a:rPr>
              <a:t>How does your character act when they feel this way?</a:t>
            </a:r>
          </a:p>
          <a:p>
            <a:r>
              <a:rPr lang="en-US" dirty="0">
                <a:solidFill>
                  <a:schemeClr val="tx1"/>
                </a:solidFill>
              </a:rPr>
              <a:t>When ____ feels this way, s/he usually ________________. </a:t>
            </a:r>
          </a:p>
          <a:p>
            <a:endParaRPr lang="en-US" b="1" dirty="0">
              <a:solidFill>
                <a:schemeClr val="tx1"/>
              </a:solidFill>
            </a:endParaRPr>
          </a:p>
        </p:txBody>
      </p:sp>
      <p:grpSp>
        <p:nvGrpSpPr>
          <p:cNvPr id="21" name="Group 20">
            <a:extLst>
              <a:ext uri="{FF2B5EF4-FFF2-40B4-BE49-F238E27FC236}">
                <a16:creationId xmlns:a16="http://schemas.microsoft.com/office/drawing/2014/main" id="{A7E86FB4-94F2-4340-96D2-C7E2085E7514}"/>
              </a:ext>
            </a:extLst>
          </p:cNvPr>
          <p:cNvGrpSpPr/>
          <p:nvPr/>
        </p:nvGrpSpPr>
        <p:grpSpPr>
          <a:xfrm>
            <a:off x="633222" y="3200429"/>
            <a:ext cx="4838700" cy="1931670"/>
            <a:chOff x="317500" y="317500"/>
            <a:chExt cx="4838700" cy="1931670"/>
          </a:xfrm>
        </p:grpSpPr>
        <p:pic>
          <p:nvPicPr>
            <p:cNvPr id="19" name="PFE element 83">
              <a:extLst>
                <a:ext uri="{FF2B5EF4-FFF2-40B4-BE49-F238E27FC236}">
                  <a16:creationId xmlns:a16="http://schemas.microsoft.com/office/drawing/2014/main" id="{C0005D7F-9B10-4B42-96F7-413132D5F0BE}"/>
                </a:ext>
              </a:extLst>
            </p:cNvPr>
            <p:cNvPicPr>
              <a:picLocks/>
            </p:cNvPicPr>
            <p:nvPr/>
          </p:nvPicPr>
          <p:blipFill>
            <a:blip r:embed="rId6"/>
            <a:stretch>
              <a:fillRect/>
            </a:stretch>
          </p:blipFill>
          <p:spPr>
            <a:xfrm>
              <a:off x="317500" y="317500"/>
              <a:ext cx="4838700" cy="1931670"/>
            </a:xfrm>
            <a:prstGeom prst="rect">
              <a:avLst/>
            </a:prstGeom>
          </p:spPr>
        </p:pic>
        <p:sp>
          <p:nvSpPr>
            <p:cNvPr id="20" name="Shape_113">
              <a:extLst>
                <a:ext uri="{FF2B5EF4-FFF2-40B4-BE49-F238E27FC236}">
                  <a16:creationId xmlns:a16="http://schemas.microsoft.com/office/drawing/2014/main" id="{ADF5D16C-F8B8-1B40-B752-D1A49981C600}"/>
                </a:ext>
              </a:extLst>
            </p:cNvPr>
            <p:cNvSpPr/>
            <p:nvPr/>
          </p:nvSpPr>
          <p:spPr>
            <a:xfrm>
              <a:off x="317500" y="317500"/>
              <a:ext cx="4838700" cy="19316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FE element 84">
            <a:extLst>
              <a:ext uri="{FF2B5EF4-FFF2-40B4-BE49-F238E27FC236}">
                <a16:creationId xmlns:a16="http://schemas.microsoft.com/office/drawing/2014/main" id="{5A71591D-DAF3-C14D-896A-194C555FBDF3}"/>
              </a:ext>
            </a:extLst>
          </p:cNvPr>
          <p:cNvPicPr>
            <a:picLocks/>
          </p:cNvPicPr>
          <p:nvPr/>
        </p:nvPicPr>
        <p:blipFill>
          <a:blip r:embed="rId7"/>
          <a:stretch>
            <a:fillRect/>
          </a:stretch>
        </p:blipFill>
        <p:spPr>
          <a:xfrm>
            <a:off x="623815" y="2329116"/>
            <a:ext cx="4419600" cy="762000"/>
          </a:xfrm>
          <a:prstGeom prst="rect">
            <a:avLst/>
          </a:prstGeom>
        </p:spPr>
      </p:pic>
      <p:pic>
        <p:nvPicPr>
          <p:cNvPr id="8" name="Picture 7">
            <a:extLst>
              <a:ext uri="{FF2B5EF4-FFF2-40B4-BE49-F238E27FC236}">
                <a16:creationId xmlns:a16="http://schemas.microsoft.com/office/drawing/2014/main" id="{15772615-8273-A84E-814D-014E34225892}"/>
              </a:ext>
            </a:extLst>
          </p:cNvPr>
          <p:cNvPicPr>
            <a:picLocks noChangeAspect="1"/>
          </p:cNvPicPr>
          <p:nvPr/>
        </p:nvPicPr>
        <p:blipFill>
          <a:blip r:embed="rId8"/>
          <a:srcRect/>
          <a:stretch/>
        </p:blipFill>
        <p:spPr>
          <a:xfrm>
            <a:off x="5346912" y="1488172"/>
            <a:ext cx="3475329" cy="4501764"/>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15" name="Picture 14">
            <a:extLst>
              <a:ext uri="{FF2B5EF4-FFF2-40B4-BE49-F238E27FC236}">
                <a16:creationId xmlns:a16="http://schemas.microsoft.com/office/drawing/2014/main" id="{D89F3E14-E712-C84F-9E4C-D9B9ABDB9309}"/>
              </a:ext>
            </a:extLst>
          </p:cNvPr>
          <p:cNvPicPr>
            <a:picLocks noChangeAspect="1"/>
          </p:cNvPicPr>
          <p:nvPr/>
        </p:nvPicPr>
        <p:blipFill>
          <a:blip r:embed="rId9"/>
          <a:srcRect/>
          <a:stretch/>
        </p:blipFill>
        <p:spPr>
          <a:xfrm>
            <a:off x="531463" y="231731"/>
            <a:ext cx="1650545" cy="1281600"/>
          </a:xfrm>
          <a:prstGeom prst="rect">
            <a:avLst/>
          </a:prstGeom>
          <a:effectLst>
            <a:outerShdw blurRad="139700" dir="5400000" sx="96000" sy="96000" algn="ctr" rotWithShape="0">
              <a:srgbClr val="000000">
                <a:alpha val="96000"/>
              </a:srgbClr>
            </a:outerShdw>
          </a:effectLst>
        </p:spPr>
      </p:pic>
    </p:spTree>
    <p:extLst>
      <p:ext uri="{BB962C8B-B14F-4D97-AF65-F5344CB8AC3E}">
        <p14:creationId xmlns:p14="http://schemas.microsoft.com/office/powerpoint/2010/main" val="428322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fehide87" hidden="1">
            <a:extLst>
              <a:ext uri="{FF2B5EF4-FFF2-40B4-BE49-F238E27FC236}">
                <a16:creationId xmlns:a16="http://schemas.microsoft.com/office/drawing/2014/main" id="{73A602D1-CDA2-0E4A-B7B6-7D4249013BA8}"/>
              </a:ext>
            </a:extLst>
          </p:cNvPr>
          <p:cNvSpPr>
            <a:spLocks noGrp="1"/>
          </p:cNvSpPr>
          <p:nvPr>
            <p:ph type="ctrTitle"/>
          </p:nvPr>
        </p:nvSpPr>
        <p:spPr>
          <a:xfrm>
            <a:off x="420624" y="1591874"/>
            <a:ext cx="7918704" cy="1214516"/>
          </a:xfrm>
          <a:solidFill>
            <a:schemeClr val="accent1"/>
          </a:solidFill>
        </p:spPr>
        <p:txBody>
          <a:bodyPr>
            <a:normAutofit/>
          </a:bodyPr>
          <a:lstStyle/>
          <a:p>
            <a:r>
              <a:rPr lang="en-US" b="0" dirty="0"/>
              <a:t>Life’s full of surprises that make me feel different ways. </a:t>
            </a:r>
          </a:p>
        </p:txBody>
      </p:sp>
      <p:grpSp>
        <p:nvGrpSpPr>
          <p:cNvPr id="9" name="Group 8">
            <a:extLst>
              <a:ext uri="{FF2B5EF4-FFF2-40B4-BE49-F238E27FC236}">
                <a16:creationId xmlns:a16="http://schemas.microsoft.com/office/drawing/2014/main" id="{BD0BC635-7FB7-FB4C-A764-FC4F2CE20E28}"/>
              </a:ext>
            </a:extLst>
          </p:cNvPr>
          <p:cNvGrpSpPr/>
          <p:nvPr/>
        </p:nvGrpSpPr>
        <p:grpSpPr>
          <a:xfrm>
            <a:off x="415671" y="1589532"/>
            <a:ext cx="7928610" cy="1219200"/>
            <a:chOff x="317500" y="317500"/>
            <a:chExt cx="7928610" cy="1219200"/>
          </a:xfrm>
        </p:grpSpPr>
        <p:pic>
          <p:nvPicPr>
            <p:cNvPr id="7" name="PFE element 87">
              <a:extLst>
                <a:ext uri="{FF2B5EF4-FFF2-40B4-BE49-F238E27FC236}">
                  <a16:creationId xmlns:a16="http://schemas.microsoft.com/office/drawing/2014/main" id="{190A4F69-0C25-E649-ACBB-D62FFFE89E83}"/>
                </a:ext>
              </a:extLst>
            </p:cNvPr>
            <p:cNvPicPr>
              <a:picLocks/>
            </p:cNvPicPr>
            <p:nvPr/>
          </p:nvPicPr>
          <p:blipFill>
            <a:blip r:embed="rId4"/>
            <a:stretch>
              <a:fillRect/>
            </a:stretch>
          </p:blipFill>
          <p:spPr>
            <a:xfrm>
              <a:off x="317500" y="317500"/>
              <a:ext cx="7928610" cy="1219200"/>
            </a:xfrm>
            <a:prstGeom prst="rect">
              <a:avLst/>
            </a:prstGeom>
          </p:spPr>
        </p:pic>
        <p:sp>
          <p:nvSpPr>
            <p:cNvPr id="8" name="Shape_114">
              <a:extLst>
                <a:ext uri="{FF2B5EF4-FFF2-40B4-BE49-F238E27FC236}">
                  <a16:creationId xmlns:a16="http://schemas.microsoft.com/office/drawing/2014/main" id="{AA903902-AFD8-1941-B71C-0349833382FA}"/>
                </a:ext>
              </a:extLst>
            </p:cNvPr>
            <p:cNvSpPr/>
            <p:nvPr/>
          </p:nvSpPr>
          <p:spPr>
            <a:xfrm>
              <a:off x="317500" y="317500"/>
              <a:ext cx="7928610" cy="1219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fehide88" hidden="1">
            <a:extLst>
              <a:ext uri="{FF2B5EF4-FFF2-40B4-BE49-F238E27FC236}">
                <a16:creationId xmlns:a16="http://schemas.microsoft.com/office/drawing/2014/main" id="{136E5105-9F92-6145-816A-D0230ABA0E55}"/>
              </a:ext>
            </a:extLst>
          </p:cNvPr>
          <p:cNvSpPr txBox="1">
            <a:spLocks/>
          </p:cNvSpPr>
          <p:nvPr/>
        </p:nvSpPr>
        <p:spPr>
          <a:xfrm>
            <a:off x="420624" y="3000050"/>
            <a:ext cx="5916168" cy="1379926"/>
          </a:xfrm>
          <a:prstGeom prst="rect">
            <a:avLst/>
          </a:prstGeom>
          <a:solidFill>
            <a:schemeClr val="accent1"/>
          </a:solidFill>
        </p:spPr>
        <p:txBody>
          <a:bodyPr vert="horz" lIns="91440" tIns="45720" rIns="91440" bIns="45720" rtlCol="0" anchor="t">
            <a:normAutofit fontScale="92500"/>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If I can control myself, </a:t>
            </a:r>
            <a:br>
              <a:rPr lang="en-US" b="0" dirty="0"/>
            </a:br>
            <a:r>
              <a:rPr lang="en-US" b="0" dirty="0"/>
              <a:t>I’ll have much better days.</a:t>
            </a:r>
          </a:p>
        </p:txBody>
      </p:sp>
      <p:grpSp>
        <p:nvGrpSpPr>
          <p:cNvPr id="13" name="Group 12">
            <a:extLst>
              <a:ext uri="{FF2B5EF4-FFF2-40B4-BE49-F238E27FC236}">
                <a16:creationId xmlns:a16="http://schemas.microsoft.com/office/drawing/2014/main" id="{6F2769B6-48BE-1F48-9C75-EEFD68B6ED31}"/>
              </a:ext>
            </a:extLst>
          </p:cNvPr>
          <p:cNvGrpSpPr/>
          <p:nvPr/>
        </p:nvGrpSpPr>
        <p:grpSpPr>
          <a:xfrm>
            <a:off x="418338" y="2996593"/>
            <a:ext cx="5920740" cy="1386840"/>
            <a:chOff x="317500" y="317500"/>
            <a:chExt cx="5920740" cy="1386840"/>
          </a:xfrm>
        </p:grpSpPr>
        <p:pic>
          <p:nvPicPr>
            <p:cNvPr id="11" name="PFE element 88">
              <a:extLst>
                <a:ext uri="{FF2B5EF4-FFF2-40B4-BE49-F238E27FC236}">
                  <a16:creationId xmlns:a16="http://schemas.microsoft.com/office/drawing/2014/main" id="{0ABFE48C-08A4-7D4D-A856-FA6C9926A7F5}"/>
                </a:ext>
              </a:extLst>
            </p:cNvPr>
            <p:cNvPicPr>
              <a:picLocks/>
            </p:cNvPicPr>
            <p:nvPr/>
          </p:nvPicPr>
          <p:blipFill>
            <a:blip r:embed="rId5"/>
            <a:stretch>
              <a:fillRect/>
            </a:stretch>
          </p:blipFill>
          <p:spPr>
            <a:xfrm>
              <a:off x="317500" y="317500"/>
              <a:ext cx="5920740" cy="1386840"/>
            </a:xfrm>
            <a:prstGeom prst="rect">
              <a:avLst/>
            </a:prstGeom>
          </p:spPr>
        </p:pic>
        <p:sp>
          <p:nvSpPr>
            <p:cNvPr id="12" name="Shape_115">
              <a:extLst>
                <a:ext uri="{FF2B5EF4-FFF2-40B4-BE49-F238E27FC236}">
                  <a16:creationId xmlns:a16="http://schemas.microsoft.com/office/drawing/2014/main" id="{D461722D-F2B1-5342-81C8-A66999D1AC78}"/>
                </a:ext>
              </a:extLst>
            </p:cNvPr>
            <p:cNvSpPr/>
            <p:nvPr/>
          </p:nvSpPr>
          <p:spPr>
            <a:xfrm>
              <a:off x="317500" y="317500"/>
              <a:ext cx="5920740" cy="1386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25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FE element 89">
            <a:extLst>
              <a:ext uri="{FF2B5EF4-FFF2-40B4-BE49-F238E27FC236}">
                <a16:creationId xmlns:a16="http://schemas.microsoft.com/office/drawing/2014/main" id="{E0A7740F-A0B0-C643-9199-D2C0BE4A715A}"/>
              </a:ext>
            </a:extLst>
          </p:cNvPr>
          <p:cNvPicPr>
            <a:picLocks/>
          </p:cNvPicPr>
          <p:nvPr/>
        </p:nvPicPr>
        <p:blipFill>
          <a:blip r:embed="rId4"/>
          <a:stretch>
            <a:fillRect/>
          </a:stretch>
        </p:blipFill>
        <p:spPr>
          <a:xfrm>
            <a:off x="415671" y="1589532"/>
            <a:ext cx="7928610" cy="1219200"/>
          </a:xfrm>
          <a:prstGeom prst="rect">
            <a:avLst/>
          </a:prstGeom>
        </p:spPr>
      </p:pic>
      <p:pic>
        <p:nvPicPr>
          <p:cNvPr id="9" name="PFE element 90">
            <a:extLst>
              <a:ext uri="{FF2B5EF4-FFF2-40B4-BE49-F238E27FC236}">
                <a16:creationId xmlns:a16="http://schemas.microsoft.com/office/drawing/2014/main" id="{CEF0D601-ACA7-E942-8EB1-EE9455FD4131}"/>
              </a:ext>
            </a:extLst>
          </p:cNvPr>
          <p:cNvPicPr>
            <a:picLocks/>
          </p:cNvPicPr>
          <p:nvPr/>
        </p:nvPicPr>
        <p:blipFill>
          <a:blip r:embed="rId5"/>
          <a:stretch>
            <a:fillRect/>
          </a:stretch>
        </p:blipFill>
        <p:spPr>
          <a:xfrm>
            <a:off x="418338" y="2996593"/>
            <a:ext cx="5920740" cy="1386840"/>
          </a:xfrm>
          <a:prstGeom prst="rect">
            <a:avLst/>
          </a:prstGeom>
        </p:spPr>
      </p:pic>
    </p:spTree>
    <p:extLst>
      <p:ext uri="{BB962C8B-B14F-4D97-AF65-F5344CB8AC3E}">
        <p14:creationId xmlns:p14="http://schemas.microsoft.com/office/powerpoint/2010/main" val="1773243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32F613-2CB1-8A47-8F93-DE74D8790E50}"/>
              </a:ext>
            </a:extLst>
          </p:cNvPr>
          <p:cNvPicPr>
            <a:picLocks noChangeAspect="1"/>
          </p:cNvPicPr>
          <p:nvPr/>
        </p:nvPicPr>
        <p:blipFill>
          <a:blip r:embed="rId3"/>
          <a:stretch>
            <a:fillRect/>
          </a:stretch>
        </p:blipFill>
        <p:spPr>
          <a:xfrm>
            <a:off x="617017" y="4161257"/>
            <a:ext cx="1922284" cy="1911605"/>
          </a:xfrm>
          <a:prstGeom prst="rect">
            <a:avLst/>
          </a:prstGeom>
        </p:spPr>
      </p:pic>
      <p:pic>
        <p:nvPicPr>
          <p:cNvPr id="13" name="Picture 12">
            <a:extLst>
              <a:ext uri="{FF2B5EF4-FFF2-40B4-BE49-F238E27FC236}">
                <a16:creationId xmlns:a16="http://schemas.microsoft.com/office/drawing/2014/main" id="{DAF7BB86-9706-6B4C-BF83-6A12D3EBF55A}"/>
              </a:ext>
            </a:extLst>
          </p:cNvPr>
          <p:cNvPicPr>
            <a:picLocks noChangeAspect="1"/>
          </p:cNvPicPr>
          <p:nvPr/>
        </p:nvPicPr>
        <p:blipFill>
          <a:blip r:embed="rId4"/>
          <a:stretch>
            <a:fillRect/>
          </a:stretch>
        </p:blipFill>
        <p:spPr>
          <a:xfrm>
            <a:off x="6243308" y="4161257"/>
            <a:ext cx="1922284" cy="1911605"/>
          </a:xfrm>
          <a:prstGeom prst="rect">
            <a:avLst/>
          </a:prstGeom>
        </p:spPr>
      </p:pic>
      <p:pic>
        <p:nvPicPr>
          <p:cNvPr id="15" name="Picture 14">
            <a:extLst>
              <a:ext uri="{FF2B5EF4-FFF2-40B4-BE49-F238E27FC236}">
                <a16:creationId xmlns:a16="http://schemas.microsoft.com/office/drawing/2014/main" id="{A58DCB48-254C-0941-A731-6296E1BF22C0}"/>
              </a:ext>
            </a:extLst>
          </p:cNvPr>
          <p:cNvPicPr>
            <a:picLocks noChangeAspect="1"/>
          </p:cNvPicPr>
          <p:nvPr/>
        </p:nvPicPr>
        <p:blipFill>
          <a:blip r:embed="rId5"/>
          <a:stretch>
            <a:fillRect/>
          </a:stretch>
        </p:blipFill>
        <p:spPr>
          <a:xfrm>
            <a:off x="3430162" y="4142791"/>
            <a:ext cx="1922284" cy="1911605"/>
          </a:xfrm>
          <a:prstGeom prst="rect">
            <a:avLst/>
          </a:prstGeom>
        </p:spPr>
      </p:pic>
      <p:pic>
        <p:nvPicPr>
          <p:cNvPr id="14" name="Picture 13">
            <a:extLst>
              <a:ext uri="{FF2B5EF4-FFF2-40B4-BE49-F238E27FC236}">
                <a16:creationId xmlns:a16="http://schemas.microsoft.com/office/drawing/2014/main" id="{E4A41E46-66FA-014A-A856-13AB6C16EDA9}"/>
              </a:ext>
            </a:extLst>
          </p:cNvPr>
          <p:cNvPicPr>
            <a:picLocks noChangeAspect="1"/>
          </p:cNvPicPr>
          <p:nvPr/>
        </p:nvPicPr>
        <p:blipFill>
          <a:blip r:embed="rId6"/>
          <a:srcRect/>
          <a:stretch/>
        </p:blipFill>
        <p:spPr>
          <a:xfrm>
            <a:off x="6051515" y="1847266"/>
            <a:ext cx="1855776" cy="2313991"/>
          </a:xfrm>
          <a:prstGeom prst="rect">
            <a:avLst/>
          </a:prstGeom>
          <a:effectLst>
            <a:outerShdw blurRad="101600" dist="76200" dir="4860000" sx="97000" sy="97000" algn="ctr" rotWithShape="0">
              <a:srgbClr val="000000">
                <a:alpha val="36000"/>
              </a:srgbClr>
            </a:outerShdw>
          </a:effectLst>
        </p:spPr>
      </p:pic>
      <p:pic>
        <p:nvPicPr>
          <p:cNvPr id="17" name="Picture 16">
            <a:extLst>
              <a:ext uri="{FF2B5EF4-FFF2-40B4-BE49-F238E27FC236}">
                <a16:creationId xmlns:a16="http://schemas.microsoft.com/office/drawing/2014/main" id="{62402642-0DD6-2147-9723-EDAA3FE13919}"/>
              </a:ext>
            </a:extLst>
          </p:cNvPr>
          <p:cNvPicPr>
            <a:picLocks noChangeAspect="1"/>
          </p:cNvPicPr>
          <p:nvPr/>
        </p:nvPicPr>
        <p:blipFill>
          <a:blip r:embed="rId7"/>
          <a:srcRect/>
          <a:stretch/>
        </p:blipFill>
        <p:spPr>
          <a:xfrm>
            <a:off x="3282641" y="2805431"/>
            <a:ext cx="2069805" cy="1712944"/>
          </a:xfrm>
          <a:prstGeom prst="rect">
            <a:avLst/>
          </a:prstGeom>
          <a:effectLst>
            <a:outerShdw blurRad="177800" dist="50800" dir="4200000" algn="ctr" rotWithShape="0">
              <a:srgbClr val="000000">
                <a:alpha val="30000"/>
              </a:srgbClr>
            </a:outerShdw>
          </a:effectLst>
        </p:spPr>
      </p:pic>
      <p:pic>
        <p:nvPicPr>
          <p:cNvPr id="19" name="Picture 18">
            <a:extLst>
              <a:ext uri="{FF2B5EF4-FFF2-40B4-BE49-F238E27FC236}">
                <a16:creationId xmlns:a16="http://schemas.microsoft.com/office/drawing/2014/main" id="{5972042F-B6AB-ED48-90CD-F6ECC7059588}"/>
              </a:ext>
            </a:extLst>
          </p:cNvPr>
          <p:cNvPicPr>
            <a:picLocks noChangeAspect="1"/>
          </p:cNvPicPr>
          <p:nvPr/>
        </p:nvPicPr>
        <p:blipFill>
          <a:blip r:embed="rId8"/>
          <a:srcRect/>
          <a:stretch/>
        </p:blipFill>
        <p:spPr>
          <a:xfrm flipH="1">
            <a:off x="445360" y="2833490"/>
            <a:ext cx="1967771" cy="1817369"/>
          </a:xfrm>
          <a:prstGeom prst="rect">
            <a:avLst/>
          </a:prstGeom>
          <a:effectLst>
            <a:outerShdw blurRad="152400" dist="38100" dir="3720000" sx="93000" sy="93000" algn="ctr" rotWithShape="0">
              <a:srgbClr val="000000">
                <a:alpha val="31000"/>
              </a:srgbClr>
            </a:outerShdw>
          </a:effectLst>
        </p:spPr>
      </p:pic>
      <p:pic>
        <p:nvPicPr>
          <p:cNvPr id="10" name="PFE element 97">
            <a:extLst>
              <a:ext uri="{FF2B5EF4-FFF2-40B4-BE49-F238E27FC236}">
                <a16:creationId xmlns:a16="http://schemas.microsoft.com/office/drawing/2014/main" id="{AA29B1CA-524C-864B-A35F-58E99B4F470D}"/>
              </a:ext>
            </a:extLst>
          </p:cNvPr>
          <p:cNvPicPr>
            <a:picLocks/>
          </p:cNvPicPr>
          <p:nvPr/>
        </p:nvPicPr>
        <p:blipFill>
          <a:blip r:embed="rId9"/>
          <a:stretch>
            <a:fillRect/>
          </a:stretch>
        </p:blipFill>
        <p:spPr>
          <a:xfrm>
            <a:off x="393192" y="1585435"/>
            <a:ext cx="7772400" cy="777240"/>
          </a:xfrm>
          <a:prstGeom prst="rect">
            <a:avLst/>
          </a:prstGeom>
        </p:spPr>
      </p:pic>
      <p:sp>
        <p:nvSpPr>
          <p:cNvPr id="3" name="pfehide98" hidden="1">
            <a:extLst>
              <a:ext uri="{FF2B5EF4-FFF2-40B4-BE49-F238E27FC236}">
                <a16:creationId xmlns:a16="http://schemas.microsoft.com/office/drawing/2014/main" id="{FB4DCC81-36F3-4747-AEEB-19173CD78E1C}"/>
              </a:ext>
            </a:extLst>
          </p:cNvPr>
          <p:cNvSpPr>
            <a:spLocks noGrp="1"/>
          </p:cNvSpPr>
          <p:nvPr>
            <p:ph type="subTitle" idx="1"/>
          </p:nvPr>
        </p:nvSpPr>
        <p:spPr>
          <a:xfrm>
            <a:off x="475761" y="2364814"/>
            <a:ext cx="7772400" cy="410503"/>
          </a:xfrm>
          <a:solidFill>
            <a:schemeClr val="accent1"/>
          </a:solidFill>
        </p:spPr>
        <p:txBody>
          <a:bodyPr>
            <a:normAutofit lnSpcReduction="10000"/>
          </a:bodyPr>
          <a:lstStyle/>
          <a:p>
            <a:r>
              <a:rPr lang="en-US" dirty="0"/>
              <a:t>I can control what I…</a:t>
            </a:r>
          </a:p>
        </p:txBody>
      </p:sp>
      <p:grpSp>
        <p:nvGrpSpPr>
          <p:cNvPr id="22" name="Group 21">
            <a:extLst>
              <a:ext uri="{FF2B5EF4-FFF2-40B4-BE49-F238E27FC236}">
                <a16:creationId xmlns:a16="http://schemas.microsoft.com/office/drawing/2014/main" id="{B334F12D-BDE1-A645-80BD-C2BD7B6518B6}"/>
              </a:ext>
            </a:extLst>
          </p:cNvPr>
          <p:cNvGrpSpPr/>
          <p:nvPr/>
        </p:nvGrpSpPr>
        <p:grpSpPr>
          <a:xfrm>
            <a:off x="475761" y="2360515"/>
            <a:ext cx="7772400" cy="419100"/>
            <a:chOff x="317500" y="317500"/>
            <a:chExt cx="7772400" cy="419100"/>
          </a:xfrm>
        </p:grpSpPr>
        <p:pic>
          <p:nvPicPr>
            <p:cNvPr id="20" name="PFE element 98">
              <a:extLst>
                <a:ext uri="{FF2B5EF4-FFF2-40B4-BE49-F238E27FC236}">
                  <a16:creationId xmlns:a16="http://schemas.microsoft.com/office/drawing/2014/main" id="{3E7B4716-0F65-074A-B59B-76120D656941}"/>
                </a:ext>
              </a:extLst>
            </p:cNvPr>
            <p:cNvPicPr>
              <a:picLocks/>
            </p:cNvPicPr>
            <p:nvPr/>
          </p:nvPicPr>
          <p:blipFill>
            <a:blip r:embed="rId10"/>
            <a:stretch>
              <a:fillRect/>
            </a:stretch>
          </p:blipFill>
          <p:spPr>
            <a:xfrm>
              <a:off x="317500" y="317500"/>
              <a:ext cx="7772400" cy="419100"/>
            </a:xfrm>
            <a:prstGeom prst="rect">
              <a:avLst/>
            </a:prstGeom>
          </p:spPr>
        </p:pic>
        <p:sp>
          <p:nvSpPr>
            <p:cNvPr id="21" name="Shape_116">
              <a:extLst>
                <a:ext uri="{FF2B5EF4-FFF2-40B4-BE49-F238E27FC236}">
                  <a16:creationId xmlns:a16="http://schemas.microsoft.com/office/drawing/2014/main" id="{7869A478-AF89-074A-A336-29EA72B9EBE6}"/>
                </a:ext>
              </a:extLst>
            </p:cNvPr>
            <p:cNvSpPr/>
            <p:nvPr/>
          </p:nvSpPr>
          <p:spPr>
            <a:xfrm>
              <a:off x="317500" y="317500"/>
              <a:ext cx="7772400" cy="4191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99" hidden="1">
            <a:extLst>
              <a:ext uri="{FF2B5EF4-FFF2-40B4-BE49-F238E27FC236}">
                <a16:creationId xmlns:a16="http://schemas.microsoft.com/office/drawing/2014/main" id="{3E48B9DB-2F22-F441-8304-0453ACEDB37D}"/>
              </a:ext>
            </a:extLst>
          </p:cNvPr>
          <p:cNvSpPr txBox="1">
            <a:spLocks/>
          </p:cNvSpPr>
          <p:nvPr/>
        </p:nvSpPr>
        <p:spPr>
          <a:xfrm>
            <a:off x="6873060" y="3357097"/>
            <a:ext cx="863266" cy="336092"/>
          </a:xfrm>
          <a:prstGeom prst="rect">
            <a:avLst/>
          </a:prstGeom>
          <a:solidFill>
            <a:schemeClr val="accent1"/>
          </a:solidFill>
        </p:spPr>
        <p:txBody>
          <a:bodyPr vert="horz" lIns="91440" tIns="45720" rIns="91440" bIns="45720" rtlCol="0">
            <a:normAutofit fontScale="85000" lnSpcReduction="2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DO</a:t>
            </a:r>
          </a:p>
        </p:txBody>
      </p:sp>
      <p:grpSp>
        <p:nvGrpSpPr>
          <p:cNvPr id="26" name="Group 25">
            <a:extLst>
              <a:ext uri="{FF2B5EF4-FFF2-40B4-BE49-F238E27FC236}">
                <a16:creationId xmlns:a16="http://schemas.microsoft.com/office/drawing/2014/main" id="{90C6C32E-2ABB-D24C-9FAB-AF792FF8C177}"/>
              </a:ext>
            </a:extLst>
          </p:cNvPr>
          <p:cNvGrpSpPr/>
          <p:nvPr/>
        </p:nvGrpSpPr>
        <p:grpSpPr>
          <a:xfrm>
            <a:off x="6872258" y="3351063"/>
            <a:ext cx="864870" cy="348161"/>
            <a:chOff x="317500" y="317500"/>
            <a:chExt cx="864870" cy="348161"/>
          </a:xfrm>
        </p:grpSpPr>
        <p:pic>
          <p:nvPicPr>
            <p:cNvPr id="24" name="PFE element 99">
              <a:extLst>
                <a:ext uri="{FF2B5EF4-FFF2-40B4-BE49-F238E27FC236}">
                  <a16:creationId xmlns:a16="http://schemas.microsoft.com/office/drawing/2014/main" id="{613D13A5-92F4-3741-BDAF-39A48F21EA12}"/>
                </a:ext>
              </a:extLst>
            </p:cNvPr>
            <p:cNvPicPr>
              <a:picLocks/>
            </p:cNvPicPr>
            <p:nvPr/>
          </p:nvPicPr>
          <p:blipFill>
            <a:blip r:embed="rId11"/>
            <a:stretch>
              <a:fillRect/>
            </a:stretch>
          </p:blipFill>
          <p:spPr>
            <a:xfrm>
              <a:off x="317500" y="317500"/>
              <a:ext cx="864870" cy="348161"/>
            </a:xfrm>
            <a:prstGeom prst="rect">
              <a:avLst/>
            </a:prstGeom>
          </p:spPr>
        </p:pic>
        <p:sp>
          <p:nvSpPr>
            <p:cNvPr id="25" name="Shape_117">
              <a:extLst>
                <a:ext uri="{FF2B5EF4-FFF2-40B4-BE49-F238E27FC236}">
                  <a16:creationId xmlns:a16="http://schemas.microsoft.com/office/drawing/2014/main" id="{9C647628-6B41-5B41-9C0C-A850CAE4953F}"/>
                </a:ext>
              </a:extLst>
            </p:cNvPr>
            <p:cNvSpPr/>
            <p:nvPr/>
          </p:nvSpPr>
          <p:spPr>
            <a:xfrm>
              <a:off x="317500" y="317500"/>
              <a:ext cx="864870" cy="34816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100" hidden="1">
            <a:extLst>
              <a:ext uri="{FF2B5EF4-FFF2-40B4-BE49-F238E27FC236}">
                <a16:creationId xmlns:a16="http://schemas.microsoft.com/office/drawing/2014/main" id="{E49B2E31-4A8C-BF4B-B45B-92B00C4E6608}"/>
              </a:ext>
            </a:extLst>
          </p:cNvPr>
          <p:cNvSpPr txBox="1">
            <a:spLocks/>
          </p:cNvSpPr>
          <p:nvPr/>
        </p:nvSpPr>
        <p:spPr>
          <a:xfrm>
            <a:off x="3924966" y="3308864"/>
            <a:ext cx="1427480" cy="410503"/>
          </a:xfrm>
          <a:prstGeom prst="rect">
            <a:avLst/>
          </a:prstGeom>
          <a:solidFill>
            <a:schemeClr val="accent1"/>
          </a:solidFill>
        </p:spPr>
        <p:txBody>
          <a:bodyPr vert="horz" lIns="91440" tIns="45720" rIns="91440" bIns="45720" rtlCol="0">
            <a:normAutofit lnSpcReduction="1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SAY </a:t>
            </a:r>
          </a:p>
        </p:txBody>
      </p:sp>
      <p:grpSp>
        <p:nvGrpSpPr>
          <p:cNvPr id="30" name="Group 29">
            <a:extLst>
              <a:ext uri="{FF2B5EF4-FFF2-40B4-BE49-F238E27FC236}">
                <a16:creationId xmlns:a16="http://schemas.microsoft.com/office/drawing/2014/main" id="{4BA0B6A7-6BBE-A741-AB37-38B4DA3C0231}"/>
              </a:ext>
            </a:extLst>
          </p:cNvPr>
          <p:cNvGrpSpPr/>
          <p:nvPr/>
        </p:nvGrpSpPr>
        <p:grpSpPr>
          <a:xfrm>
            <a:off x="3926236" y="3310281"/>
            <a:ext cx="1424940" cy="407670"/>
            <a:chOff x="317500" y="317500"/>
            <a:chExt cx="1424940" cy="407670"/>
          </a:xfrm>
        </p:grpSpPr>
        <p:pic>
          <p:nvPicPr>
            <p:cNvPr id="28" name="PFE element 100">
              <a:extLst>
                <a:ext uri="{FF2B5EF4-FFF2-40B4-BE49-F238E27FC236}">
                  <a16:creationId xmlns:a16="http://schemas.microsoft.com/office/drawing/2014/main" id="{FA790257-A7DB-9740-910C-113914D1AC96}"/>
                </a:ext>
              </a:extLst>
            </p:cNvPr>
            <p:cNvPicPr>
              <a:picLocks/>
            </p:cNvPicPr>
            <p:nvPr/>
          </p:nvPicPr>
          <p:blipFill>
            <a:blip r:embed="rId12"/>
            <a:stretch>
              <a:fillRect/>
            </a:stretch>
          </p:blipFill>
          <p:spPr>
            <a:xfrm>
              <a:off x="317500" y="317500"/>
              <a:ext cx="1424940" cy="407670"/>
            </a:xfrm>
            <a:prstGeom prst="rect">
              <a:avLst/>
            </a:prstGeom>
          </p:spPr>
        </p:pic>
        <p:sp>
          <p:nvSpPr>
            <p:cNvPr id="29" name="Shape_118">
              <a:extLst>
                <a:ext uri="{FF2B5EF4-FFF2-40B4-BE49-F238E27FC236}">
                  <a16:creationId xmlns:a16="http://schemas.microsoft.com/office/drawing/2014/main" id="{93940599-0988-3E40-B1F4-17733322C205}"/>
                </a:ext>
              </a:extLst>
            </p:cNvPr>
            <p:cNvSpPr/>
            <p:nvPr/>
          </p:nvSpPr>
          <p:spPr>
            <a:xfrm>
              <a:off x="317500" y="317500"/>
              <a:ext cx="1424940" cy="4076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101" hidden="1">
            <a:extLst>
              <a:ext uri="{FF2B5EF4-FFF2-40B4-BE49-F238E27FC236}">
                <a16:creationId xmlns:a16="http://schemas.microsoft.com/office/drawing/2014/main" id="{3C4853C1-6295-4B4D-9927-B3C5C7385AA2}"/>
              </a:ext>
            </a:extLst>
          </p:cNvPr>
          <p:cNvSpPr txBox="1">
            <a:spLocks/>
          </p:cNvSpPr>
          <p:nvPr/>
        </p:nvSpPr>
        <p:spPr>
          <a:xfrm>
            <a:off x="773081" y="3318217"/>
            <a:ext cx="1427480" cy="410503"/>
          </a:xfrm>
          <a:prstGeom prst="rect">
            <a:avLst/>
          </a:prstGeom>
          <a:solidFill>
            <a:schemeClr val="accent1"/>
          </a:solidFill>
        </p:spPr>
        <p:txBody>
          <a:bodyPr vert="horz" lIns="91440" tIns="45720" rIns="91440" bIns="45720" rtlCol="0">
            <a:normAutofit lnSpcReduction="1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THINK</a:t>
            </a:r>
          </a:p>
        </p:txBody>
      </p:sp>
      <p:grpSp>
        <p:nvGrpSpPr>
          <p:cNvPr id="34" name="Group 33">
            <a:extLst>
              <a:ext uri="{FF2B5EF4-FFF2-40B4-BE49-F238E27FC236}">
                <a16:creationId xmlns:a16="http://schemas.microsoft.com/office/drawing/2014/main" id="{84F7E7E1-2F17-4F4C-8A0D-E80E061CEC6B}"/>
              </a:ext>
            </a:extLst>
          </p:cNvPr>
          <p:cNvGrpSpPr/>
          <p:nvPr/>
        </p:nvGrpSpPr>
        <p:grpSpPr>
          <a:xfrm>
            <a:off x="774351" y="3313918"/>
            <a:ext cx="1424940" cy="419100"/>
            <a:chOff x="317500" y="317500"/>
            <a:chExt cx="1424940" cy="419100"/>
          </a:xfrm>
        </p:grpSpPr>
        <p:pic>
          <p:nvPicPr>
            <p:cNvPr id="32" name="PFE element 101">
              <a:extLst>
                <a:ext uri="{FF2B5EF4-FFF2-40B4-BE49-F238E27FC236}">
                  <a16:creationId xmlns:a16="http://schemas.microsoft.com/office/drawing/2014/main" id="{7461A1BE-A7B6-5143-B04B-D303B830D413}"/>
                </a:ext>
              </a:extLst>
            </p:cNvPr>
            <p:cNvPicPr>
              <a:picLocks/>
            </p:cNvPicPr>
            <p:nvPr/>
          </p:nvPicPr>
          <p:blipFill>
            <a:blip r:embed="rId13"/>
            <a:stretch>
              <a:fillRect/>
            </a:stretch>
          </p:blipFill>
          <p:spPr>
            <a:xfrm>
              <a:off x="317500" y="317500"/>
              <a:ext cx="1424940" cy="419100"/>
            </a:xfrm>
            <a:prstGeom prst="rect">
              <a:avLst/>
            </a:prstGeom>
          </p:spPr>
        </p:pic>
        <p:sp>
          <p:nvSpPr>
            <p:cNvPr id="33" name="Shape_119">
              <a:extLst>
                <a:ext uri="{FF2B5EF4-FFF2-40B4-BE49-F238E27FC236}">
                  <a16:creationId xmlns:a16="http://schemas.microsoft.com/office/drawing/2014/main" id="{8DDA341A-E6EE-2B42-BFA5-7C81657C8D7B}"/>
                </a:ext>
              </a:extLst>
            </p:cNvPr>
            <p:cNvSpPr/>
            <p:nvPr/>
          </p:nvSpPr>
          <p:spPr>
            <a:xfrm>
              <a:off x="317500" y="317500"/>
              <a:ext cx="1424940" cy="4191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23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6FFEF3C-C548-4D4A-B6DD-977990F65977}"/>
              </a:ext>
            </a:extLst>
          </p:cNvPr>
          <p:cNvPicPr>
            <a:picLocks noChangeAspect="1"/>
          </p:cNvPicPr>
          <p:nvPr/>
        </p:nvPicPr>
        <p:blipFill>
          <a:blip r:embed="rId3"/>
          <a:stretch>
            <a:fillRect/>
          </a:stretch>
        </p:blipFill>
        <p:spPr>
          <a:xfrm>
            <a:off x="5838846" y="3156910"/>
            <a:ext cx="1341741" cy="1334287"/>
          </a:xfrm>
          <a:prstGeom prst="rect">
            <a:avLst/>
          </a:prstGeom>
        </p:spPr>
      </p:pic>
      <p:pic>
        <p:nvPicPr>
          <p:cNvPr id="28" name="Picture 27">
            <a:extLst>
              <a:ext uri="{FF2B5EF4-FFF2-40B4-BE49-F238E27FC236}">
                <a16:creationId xmlns:a16="http://schemas.microsoft.com/office/drawing/2014/main" id="{EC774FBC-AEEE-304D-8D35-CA324687AF88}"/>
              </a:ext>
            </a:extLst>
          </p:cNvPr>
          <p:cNvPicPr>
            <a:picLocks noChangeAspect="1"/>
          </p:cNvPicPr>
          <p:nvPr/>
        </p:nvPicPr>
        <p:blipFill>
          <a:blip r:embed="rId4"/>
          <a:srcRect/>
          <a:stretch/>
        </p:blipFill>
        <p:spPr>
          <a:xfrm flipH="1">
            <a:off x="5838846" y="2140688"/>
            <a:ext cx="1417885" cy="1309512"/>
          </a:xfrm>
          <a:prstGeom prst="rect">
            <a:avLst/>
          </a:prstGeom>
          <a:effectLst>
            <a:outerShdw blurRad="152400" dist="38100" dir="3720000" sx="93000" sy="93000" algn="ctr" rotWithShape="0">
              <a:srgbClr val="000000">
                <a:alpha val="31000"/>
              </a:srgbClr>
            </a:outerShdw>
          </a:effectLst>
        </p:spPr>
      </p:pic>
      <p:pic>
        <p:nvPicPr>
          <p:cNvPr id="18" name="Picture 17">
            <a:extLst>
              <a:ext uri="{FF2B5EF4-FFF2-40B4-BE49-F238E27FC236}">
                <a16:creationId xmlns:a16="http://schemas.microsoft.com/office/drawing/2014/main" id="{4FF11E12-C1FE-154A-B7A8-6C67B78734BB}"/>
              </a:ext>
            </a:extLst>
          </p:cNvPr>
          <p:cNvPicPr>
            <a:picLocks noChangeAspect="1"/>
          </p:cNvPicPr>
          <p:nvPr/>
        </p:nvPicPr>
        <p:blipFill>
          <a:blip r:embed="rId5"/>
          <a:srcRect/>
          <a:stretch/>
        </p:blipFill>
        <p:spPr>
          <a:xfrm>
            <a:off x="4988079" y="4210107"/>
            <a:ext cx="1070072" cy="1334287"/>
          </a:xfrm>
          <a:prstGeom prst="rect">
            <a:avLst/>
          </a:prstGeom>
          <a:effectLst>
            <a:outerShdw blurRad="101600" dist="76200" dir="4860000" sx="97000" sy="97000" algn="ctr" rotWithShape="0">
              <a:srgbClr val="000000">
                <a:alpha val="36000"/>
              </a:srgbClr>
            </a:outerShdw>
          </a:effectLst>
        </p:spPr>
      </p:pic>
      <p:pic>
        <p:nvPicPr>
          <p:cNvPr id="22" name="Picture 21">
            <a:extLst>
              <a:ext uri="{FF2B5EF4-FFF2-40B4-BE49-F238E27FC236}">
                <a16:creationId xmlns:a16="http://schemas.microsoft.com/office/drawing/2014/main" id="{5C9156FD-B636-CD4D-B2DE-7E80EB7C9774}"/>
              </a:ext>
            </a:extLst>
          </p:cNvPr>
          <p:cNvPicPr>
            <a:picLocks noChangeAspect="1"/>
          </p:cNvPicPr>
          <p:nvPr/>
        </p:nvPicPr>
        <p:blipFill>
          <a:blip r:embed="rId6"/>
          <a:stretch>
            <a:fillRect/>
          </a:stretch>
        </p:blipFill>
        <p:spPr>
          <a:xfrm>
            <a:off x="7266556" y="3824054"/>
            <a:ext cx="1341741" cy="1334287"/>
          </a:xfrm>
          <a:prstGeom prst="rect">
            <a:avLst/>
          </a:prstGeom>
        </p:spPr>
      </p:pic>
      <p:pic>
        <p:nvPicPr>
          <p:cNvPr id="19" name="Picture 18">
            <a:extLst>
              <a:ext uri="{FF2B5EF4-FFF2-40B4-BE49-F238E27FC236}">
                <a16:creationId xmlns:a16="http://schemas.microsoft.com/office/drawing/2014/main" id="{B6A6A5ED-850C-554B-99CA-2F3E983A13CE}"/>
              </a:ext>
            </a:extLst>
          </p:cNvPr>
          <p:cNvPicPr>
            <a:picLocks noChangeAspect="1"/>
          </p:cNvPicPr>
          <p:nvPr/>
        </p:nvPicPr>
        <p:blipFill>
          <a:blip r:embed="rId7"/>
          <a:srcRect/>
          <a:stretch/>
        </p:blipFill>
        <p:spPr>
          <a:xfrm>
            <a:off x="7534487" y="3195316"/>
            <a:ext cx="1251023" cy="1035330"/>
          </a:xfrm>
          <a:prstGeom prst="rect">
            <a:avLst/>
          </a:prstGeom>
          <a:effectLst>
            <a:outerShdw blurRad="177800" dist="50800" dir="4200000" algn="ctr" rotWithShape="0">
              <a:srgbClr val="000000">
                <a:alpha val="30000"/>
              </a:srgbClr>
            </a:outerShdw>
          </a:effectLst>
        </p:spPr>
      </p:pic>
      <p:pic>
        <p:nvPicPr>
          <p:cNvPr id="6" name="PFE element 107">
            <a:extLst>
              <a:ext uri="{FF2B5EF4-FFF2-40B4-BE49-F238E27FC236}">
                <a16:creationId xmlns:a16="http://schemas.microsoft.com/office/drawing/2014/main" id="{1A30736A-7E68-4646-9904-166C7AA929E6}"/>
              </a:ext>
            </a:extLst>
          </p:cNvPr>
          <p:cNvPicPr>
            <a:picLocks/>
          </p:cNvPicPr>
          <p:nvPr/>
        </p:nvPicPr>
        <p:blipFill>
          <a:blip r:embed="rId8"/>
          <a:stretch>
            <a:fillRect/>
          </a:stretch>
        </p:blipFill>
        <p:spPr>
          <a:xfrm>
            <a:off x="393192" y="1585435"/>
            <a:ext cx="7772400" cy="777240"/>
          </a:xfrm>
          <a:prstGeom prst="rect">
            <a:avLst/>
          </a:prstGeom>
        </p:spPr>
      </p:pic>
      <p:pic>
        <p:nvPicPr>
          <p:cNvPr id="21" name="Picture 20">
            <a:extLst>
              <a:ext uri="{FF2B5EF4-FFF2-40B4-BE49-F238E27FC236}">
                <a16:creationId xmlns:a16="http://schemas.microsoft.com/office/drawing/2014/main" id="{CC0A659F-D71B-D043-B69E-1C0B29B12FD8}"/>
              </a:ext>
            </a:extLst>
          </p:cNvPr>
          <p:cNvPicPr>
            <a:picLocks noChangeAspect="1"/>
          </p:cNvPicPr>
          <p:nvPr/>
        </p:nvPicPr>
        <p:blipFill>
          <a:blip r:embed="rId9"/>
          <a:stretch>
            <a:fillRect/>
          </a:stretch>
        </p:blipFill>
        <p:spPr>
          <a:xfrm>
            <a:off x="5924815" y="4984746"/>
            <a:ext cx="1341741" cy="1334287"/>
          </a:xfrm>
          <a:prstGeom prst="rect">
            <a:avLst/>
          </a:prstGeom>
        </p:spPr>
      </p:pic>
      <p:sp>
        <p:nvSpPr>
          <p:cNvPr id="24" name="pfehide109" hidden="1">
            <a:extLst>
              <a:ext uri="{FF2B5EF4-FFF2-40B4-BE49-F238E27FC236}">
                <a16:creationId xmlns:a16="http://schemas.microsoft.com/office/drawing/2014/main" id="{472822D5-EB67-F548-A2B0-8866A007A14C}"/>
              </a:ext>
            </a:extLst>
          </p:cNvPr>
          <p:cNvSpPr txBox="1">
            <a:spLocks/>
          </p:cNvSpPr>
          <p:nvPr/>
        </p:nvSpPr>
        <p:spPr>
          <a:xfrm>
            <a:off x="7854451" y="3494838"/>
            <a:ext cx="996370" cy="286528"/>
          </a:xfrm>
          <a:prstGeom prst="rect">
            <a:avLst/>
          </a:prstGeom>
          <a:solidFill>
            <a:schemeClr val="accent1"/>
          </a:solidFill>
        </p:spPr>
        <p:txBody>
          <a:bodyPr vert="horz" lIns="91440" tIns="45720" rIns="91440" bIns="45720" rtlCol="0">
            <a:normAutofit fontScale="70000" lnSpcReduction="2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SAY </a:t>
            </a:r>
          </a:p>
        </p:txBody>
      </p:sp>
      <p:grpSp>
        <p:nvGrpSpPr>
          <p:cNvPr id="17" name="Group 16">
            <a:extLst>
              <a:ext uri="{FF2B5EF4-FFF2-40B4-BE49-F238E27FC236}">
                <a16:creationId xmlns:a16="http://schemas.microsoft.com/office/drawing/2014/main" id="{59C54A89-A016-8C49-820E-17030C783AC9}"/>
              </a:ext>
            </a:extLst>
          </p:cNvPr>
          <p:cNvGrpSpPr/>
          <p:nvPr/>
        </p:nvGrpSpPr>
        <p:grpSpPr>
          <a:xfrm>
            <a:off x="7851621" y="3491417"/>
            <a:ext cx="1002030" cy="293370"/>
            <a:chOff x="317500" y="317500"/>
            <a:chExt cx="1002030" cy="293370"/>
          </a:xfrm>
        </p:grpSpPr>
        <p:pic>
          <p:nvPicPr>
            <p:cNvPr id="10" name="PFE element 109">
              <a:extLst>
                <a:ext uri="{FF2B5EF4-FFF2-40B4-BE49-F238E27FC236}">
                  <a16:creationId xmlns:a16="http://schemas.microsoft.com/office/drawing/2014/main" id="{B8B0C15F-600F-DF4A-B633-F00093413A65}"/>
                </a:ext>
              </a:extLst>
            </p:cNvPr>
            <p:cNvPicPr>
              <a:picLocks/>
            </p:cNvPicPr>
            <p:nvPr/>
          </p:nvPicPr>
          <p:blipFill>
            <a:blip r:embed="rId10"/>
            <a:stretch>
              <a:fillRect/>
            </a:stretch>
          </p:blipFill>
          <p:spPr>
            <a:xfrm>
              <a:off x="317500" y="317500"/>
              <a:ext cx="1002030" cy="293370"/>
            </a:xfrm>
            <a:prstGeom prst="rect">
              <a:avLst/>
            </a:prstGeom>
          </p:spPr>
        </p:pic>
        <p:sp>
          <p:nvSpPr>
            <p:cNvPr id="11" name="Shape_120">
              <a:extLst>
                <a:ext uri="{FF2B5EF4-FFF2-40B4-BE49-F238E27FC236}">
                  <a16:creationId xmlns:a16="http://schemas.microsoft.com/office/drawing/2014/main" id="{A5ECDAAD-7975-C047-93E5-782D29B1BEC7}"/>
                </a:ext>
              </a:extLst>
            </p:cNvPr>
            <p:cNvSpPr/>
            <p:nvPr/>
          </p:nvSpPr>
          <p:spPr>
            <a:xfrm>
              <a:off x="317500" y="317500"/>
              <a:ext cx="1002030" cy="2933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fehide110" hidden="1">
            <a:extLst>
              <a:ext uri="{FF2B5EF4-FFF2-40B4-BE49-F238E27FC236}">
                <a16:creationId xmlns:a16="http://schemas.microsoft.com/office/drawing/2014/main" id="{D9F55A70-AAD9-3A4B-8A8B-D7CC019B1E0B}"/>
              </a:ext>
            </a:extLst>
          </p:cNvPr>
          <p:cNvSpPr txBox="1">
            <a:spLocks/>
          </p:cNvSpPr>
          <p:nvPr/>
        </p:nvSpPr>
        <p:spPr>
          <a:xfrm>
            <a:off x="6066230" y="2484328"/>
            <a:ext cx="996370" cy="286528"/>
          </a:xfrm>
          <a:prstGeom prst="rect">
            <a:avLst/>
          </a:prstGeom>
          <a:solidFill>
            <a:schemeClr val="accent1"/>
          </a:solidFill>
        </p:spPr>
        <p:txBody>
          <a:bodyPr vert="horz" lIns="91440" tIns="45720" rIns="91440" bIns="45720" rtlCol="0">
            <a:normAutofit fontScale="70000" lnSpcReduction="2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THINK</a:t>
            </a:r>
          </a:p>
        </p:txBody>
      </p:sp>
      <p:grpSp>
        <p:nvGrpSpPr>
          <p:cNvPr id="30" name="Group 29">
            <a:extLst>
              <a:ext uri="{FF2B5EF4-FFF2-40B4-BE49-F238E27FC236}">
                <a16:creationId xmlns:a16="http://schemas.microsoft.com/office/drawing/2014/main" id="{5A169B69-F2DB-9849-AD82-28AAC5E23DE4}"/>
              </a:ext>
            </a:extLst>
          </p:cNvPr>
          <p:cNvGrpSpPr/>
          <p:nvPr/>
        </p:nvGrpSpPr>
        <p:grpSpPr>
          <a:xfrm>
            <a:off x="6069115" y="2486622"/>
            <a:ext cx="990600" cy="281940"/>
            <a:chOff x="317500" y="317500"/>
            <a:chExt cx="990600" cy="281940"/>
          </a:xfrm>
        </p:grpSpPr>
        <p:pic>
          <p:nvPicPr>
            <p:cNvPr id="25" name="PFE element 110">
              <a:extLst>
                <a:ext uri="{FF2B5EF4-FFF2-40B4-BE49-F238E27FC236}">
                  <a16:creationId xmlns:a16="http://schemas.microsoft.com/office/drawing/2014/main" id="{B17C720B-A5DC-4647-AD50-F6AEAFA66B42}"/>
                </a:ext>
              </a:extLst>
            </p:cNvPr>
            <p:cNvPicPr>
              <a:picLocks/>
            </p:cNvPicPr>
            <p:nvPr/>
          </p:nvPicPr>
          <p:blipFill>
            <a:blip r:embed="rId11"/>
            <a:stretch>
              <a:fillRect/>
            </a:stretch>
          </p:blipFill>
          <p:spPr>
            <a:xfrm>
              <a:off x="317500" y="317500"/>
              <a:ext cx="990600" cy="281940"/>
            </a:xfrm>
            <a:prstGeom prst="rect">
              <a:avLst/>
            </a:prstGeom>
          </p:spPr>
        </p:pic>
        <p:sp>
          <p:nvSpPr>
            <p:cNvPr id="29" name="Shape_121">
              <a:extLst>
                <a:ext uri="{FF2B5EF4-FFF2-40B4-BE49-F238E27FC236}">
                  <a16:creationId xmlns:a16="http://schemas.microsoft.com/office/drawing/2014/main" id="{28CDAD3D-111E-EA43-97B5-87646C23B1E3}"/>
                </a:ext>
              </a:extLst>
            </p:cNvPr>
            <p:cNvSpPr/>
            <p:nvPr/>
          </p:nvSpPr>
          <p:spPr>
            <a:xfrm>
              <a:off x="317500" y="317500"/>
              <a:ext cx="990600" cy="2819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fehide111" hidden="1">
            <a:extLst>
              <a:ext uri="{FF2B5EF4-FFF2-40B4-BE49-F238E27FC236}">
                <a16:creationId xmlns:a16="http://schemas.microsoft.com/office/drawing/2014/main" id="{F07C4A4A-6ADC-2247-8FBA-2A2A483174A2}"/>
              </a:ext>
            </a:extLst>
          </p:cNvPr>
          <p:cNvSpPr txBox="1">
            <a:spLocks/>
          </p:cNvSpPr>
          <p:nvPr/>
        </p:nvSpPr>
        <p:spPr>
          <a:xfrm>
            <a:off x="5383210" y="4984746"/>
            <a:ext cx="996370" cy="286528"/>
          </a:xfrm>
          <a:prstGeom prst="rect">
            <a:avLst/>
          </a:prstGeom>
          <a:solidFill>
            <a:schemeClr val="accent1"/>
          </a:solidFill>
        </p:spPr>
        <p:txBody>
          <a:bodyPr vert="horz" lIns="91440" tIns="45720" rIns="91440" bIns="45720" rtlCol="0">
            <a:normAutofit fontScale="70000" lnSpcReduction="2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DO</a:t>
            </a:r>
          </a:p>
        </p:txBody>
      </p:sp>
      <p:grpSp>
        <p:nvGrpSpPr>
          <p:cNvPr id="34" name="Group 33">
            <a:extLst>
              <a:ext uri="{FF2B5EF4-FFF2-40B4-BE49-F238E27FC236}">
                <a16:creationId xmlns:a16="http://schemas.microsoft.com/office/drawing/2014/main" id="{715089A2-2857-AC43-AF4C-720D2B28549E}"/>
              </a:ext>
            </a:extLst>
          </p:cNvPr>
          <p:cNvGrpSpPr/>
          <p:nvPr/>
        </p:nvGrpSpPr>
        <p:grpSpPr>
          <a:xfrm>
            <a:off x="5386095" y="4981325"/>
            <a:ext cx="990600" cy="293370"/>
            <a:chOff x="317500" y="317500"/>
            <a:chExt cx="990600" cy="293370"/>
          </a:xfrm>
        </p:grpSpPr>
        <p:pic>
          <p:nvPicPr>
            <p:cNvPr id="32" name="PFE element 111">
              <a:extLst>
                <a:ext uri="{FF2B5EF4-FFF2-40B4-BE49-F238E27FC236}">
                  <a16:creationId xmlns:a16="http://schemas.microsoft.com/office/drawing/2014/main" id="{0C7E66AD-B52D-E440-BB58-30E1937D5B56}"/>
                </a:ext>
              </a:extLst>
            </p:cNvPr>
            <p:cNvPicPr>
              <a:picLocks/>
            </p:cNvPicPr>
            <p:nvPr/>
          </p:nvPicPr>
          <p:blipFill>
            <a:blip r:embed="rId12"/>
            <a:stretch>
              <a:fillRect/>
            </a:stretch>
          </p:blipFill>
          <p:spPr>
            <a:xfrm>
              <a:off x="317500" y="317500"/>
              <a:ext cx="990600" cy="293370"/>
            </a:xfrm>
            <a:prstGeom prst="rect">
              <a:avLst/>
            </a:prstGeom>
          </p:spPr>
        </p:pic>
        <p:sp>
          <p:nvSpPr>
            <p:cNvPr id="33" name="Shape_122">
              <a:extLst>
                <a:ext uri="{FF2B5EF4-FFF2-40B4-BE49-F238E27FC236}">
                  <a16:creationId xmlns:a16="http://schemas.microsoft.com/office/drawing/2014/main" id="{066AD6B6-54BA-DD48-BA3F-C48A46F039E6}"/>
                </a:ext>
              </a:extLst>
            </p:cNvPr>
            <p:cNvSpPr/>
            <p:nvPr/>
          </p:nvSpPr>
          <p:spPr>
            <a:xfrm>
              <a:off x="317500" y="317500"/>
              <a:ext cx="990600" cy="2933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112" hidden="1">
            <a:extLst>
              <a:ext uri="{FF2B5EF4-FFF2-40B4-BE49-F238E27FC236}">
                <a16:creationId xmlns:a16="http://schemas.microsoft.com/office/drawing/2014/main" id="{E57FDF74-713C-E24C-A1B9-DE7EA1495CA2}"/>
              </a:ext>
            </a:extLst>
          </p:cNvPr>
          <p:cNvSpPr txBox="1">
            <a:spLocks/>
          </p:cNvSpPr>
          <p:nvPr/>
        </p:nvSpPr>
        <p:spPr>
          <a:xfrm>
            <a:off x="685800" y="2480854"/>
            <a:ext cx="4777872" cy="115245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Read your scenario with your group. Then create a comic strip that explains:</a:t>
            </a:r>
            <a:endParaRPr lang="en-US" sz="1800" dirty="0"/>
          </a:p>
        </p:txBody>
      </p:sp>
      <p:grpSp>
        <p:nvGrpSpPr>
          <p:cNvPr id="38" name="Group 37">
            <a:extLst>
              <a:ext uri="{FF2B5EF4-FFF2-40B4-BE49-F238E27FC236}">
                <a16:creationId xmlns:a16="http://schemas.microsoft.com/office/drawing/2014/main" id="{2C4F7352-FEC4-A14E-A479-19BA362B16F2}"/>
              </a:ext>
            </a:extLst>
          </p:cNvPr>
          <p:cNvGrpSpPr/>
          <p:nvPr/>
        </p:nvGrpSpPr>
        <p:grpSpPr>
          <a:xfrm>
            <a:off x="685866" y="2477963"/>
            <a:ext cx="4777740" cy="1158240"/>
            <a:chOff x="317500" y="317500"/>
            <a:chExt cx="4777740" cy="1158240"/>
          </a:xfrm>
        </p:grpSpPr>
        <p:pic>
          <p:nvPicPr>
            <p:cNvPr id="36" name="PFE element 112">
              <a:extLst>
                <a:ext uri="{FF2B5EF4-FFF2-40B4-BE49-F238E27FC236}">
                  <a16:creationId xmlns:a16="http://schemas.microsoft.com/office/drawing/2014/main" id="{489C2948-113A-F546-8367-BF6A638F175C}"/>
                </a:ext>
              </a:extLst>
            </p:cNvPr>
            <p:cNvPicPr>
              <a:picLocks/>
            </p:cNvPicPr>
            <p:nvPr/>
          </p:nvPicPr>
          <p:blipFill>
            <a:blip r:embed="rId13"/>
            <a:stretch>
              <a:fillRect/>
            </a:stretch>
          </p:blipFill>
          <p:spPr>
            <a:xfrm>
              <a:off x="317500" y="317500"/>
              <a:ext cx="4777740" cy="1158240"/>
            </a:xfrm>
            <a:prstGeom prst="rect">
              <a:avLst/>
            </a:prstGeom>
          </p:spPr>
        </p:pic>
        <p:sp>
          <p:nvSpPr>
            <p:cNvPr id="37" name="Shape_123">
              <a:extLst>
                <a:ext uri="{FF2B5EF4-FFF2-40B4-BE49-F238E27FC236}">
                  <a16:creationId xmlns:a16="http://schemas.microsoft.com/office/drawing/2014/main" id="{8338A8D2-C5B0-804B-83AD-5EF3551AA555}"/>
                </a:ext>
              </a:extLst>
            </p:cNvPr>
            <p:cNvSpPr/>
            <p:nvPr/>
          </p:nvSpPr>
          <p:spPr>
            <a:xfrm>
              <a:off x="317500" y="317500"/>
              <a:ext cx="4777740" cy="1158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113" hidden="1">
            <a:extLst>
              <a:ext uri="{FF2B5EF4-FFF2-40B4-BE49-F238E27FC236}">
                <a16:creationId xmlns:a16="http://schemas.microsoft.com/office/drawing/2014/main" id="{D70F3A60-A9D6-B742-AF40-875DF04DFBCF}"/>
              </a:ext>
            </a:extLst>
          </p:cNvPr>
          <p:cNvSpPr txBox="1">
            <a:spLocks/>
          </p:cNvSpPr>
          <p:nvPr/>
        </p:nvSpPr>
        <p:spPr>
          <a:xfrm>
            <a:off x="685800" y="3613316"/>
            <a:ext cx="3062775" cy="315134"/>
          </a:xfrm>
          <a:prstGeom prst="rect">
            <a:avLst/>
          </a:prstGeom>
          <a:solidFill>
            <a:schemeClr val="accent1"/>
          </a:solidFill>
        </p:spPr>
        <p:txBody>
          <a:bodyPr vert="horz" lIns="91440" tIns="45720" rIns="91440" bIns="45720" rtlCol="0">
            <a:normAutofit lnSpcReduction="1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1. What is the surprise?</a:t>
            </a:r>
            <a:endParaRPr lang="en-US" sz="1800" dirty="0"/>
          </a:p>
        </p:txBody>
      </p:sp>
      <p:grpSp>
        <p:nvGrpSpPr>
          <p:cNvPr id="42" name="Group 41">
            <a:extLst>
              <a:ext uri="{FF2B5EF4-FFF2-40B4-BE49-F238E27FC236}">
                <a16:creationId xmlns:a16="http://schemas.microsoft.com/office/drawing/2014/main" id="{590202BC-C8EE-CF46-9E08-EDD1FAD96963}"/>
              </a:ext>
            </a:extLst>
          </p:cNvPr>
          <p:cNvGrpSpPr/>
          <p:nvPr/>
        </p:nvGrpSpPr>
        <p:grpSpPr>
          <a:xfrm>
            <a:off x="687473" y="3617845"/>
            <a:ext cx="3059430" cy="306075"/>
            <a:chOff x="317500" y="317500"/>
            <a:chExt cx="3059430" cy="306075"/>
          </a:xfrm>
        </p:grpSpPr>
        <p:pic>
          <p:nvPicPr>
            <p:cNvPr id="40" name="PFE element 113">
              <a:extLst>
                <a:ext uri="{FF2B5EF4-FFF2-40B4-BE49-F238E27FC236}">
                  <a16:creationId xmlns:a16="http://schemas.microsoft.com/office/drawing/2014/main" id="{EBD35FE3-39AA-8345-921C-B948E55C565F}"/>
                </a:ext>
              </a:extLst>
            </p:cNvPr>
            <p:cNvPicPr>
              <a:picLocks/>
            </p:cNvPicPr>
            <p:nvPr/>
          </p:nvPicPr>
          <p:blipFill>
            <a:blip r:embed="rId14"/>
            <a:stretch>
              <a:fillRect/>
            </a:stretch>
          </p:blipFill>
          <p:spPr>
            <a:xfrm>
              <a:off x="317500" y="317500"/>
              <a:ext cx="3059430" cy="306075"/>
            </a:xfrm>
            <a:prstGeom prst="rect">
              <a:avLst/>
            </a:prstGeom>
          </p:spPr>
        </p:pic>
        <p:sp>
          <p:nvSpPr>
            <p:cNvPr id="41" name="Shape_124">
              <a:extLst>
                <a:ext uri="{FF2B5EF4-FFF2-40B4-BE49-F238E27FC236}">
                  <a16:creationId xmlns:a16="http://schemas.microsoft.com/office/drawing/2014/main" id="{BDD7759A-DBCA-3E4D-A400-B41BBB32F2E1}"/>
                </a:ext>
              </a:extLst>
            </p:cNvPr>
            <p:cNvSpPr/>
            <p:nvPr/>
          </p:nvSpPr>
          <p:spPr>
            <a:xfrm>
              <a:off x="317500" y="317500"/>
              <a:ext cx="3059430" cy="30607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114" hidden="1">
            <a:extLst>
              <a:ext uri="{FF2B5EF4-FFF2-40B4-BE49-F238E27FC236}">
                <a16:creationId xmlns:a16="http://schemas.microsoft.com/office/drawing/2014/main" id="{2E9B0CE6-E48B-C64E-8F50-3CF040244AD6}"/>
              </a:ext>
            </a:extLst>
          </p:cNvPr>
          <p:cNvSpPr txBox="1">
            <a:spLocks/>
          </p:cNvSpPr>
          <p:nvPr/>
        </p:nvSpPr>
        <p:spPr>
          <a:xfrm>
            <a:off x="687989" y="3961015"/>
            <a:ext cx="4759068" cy="35803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2. How may the surprise make you feel?</a:t>
            </a:r>
            <a:endParaRPr lang="en-US" sz="1800" dirty="0"/>
          </a:p>
        </p:txBody>
      </p:sp>
      <p:grpSp>
        <p:nvGrpSpPr>
          <p:cNvPr id="46" name="Group 45">
            <a:extLst>
              <a:ext uri="{FF2B5EF4-FFF2-40B4-BE49-F238E27FC236}">
                <a16:creationId xmlns:a16="http://schemas.microsoft.com/office/drawing/2014/main" id="{12BB0899-4811-9342-926E-05012E963085}"/>
              </a:ext>
            </a:extLst>
          </p:cNvPr>
          <p:cNvGrpSpPr/>
          <p:nvPr/>
        </p:nvGrpSpPr>
        <p:grpSpPr>
          <a:xfrm>
            <a:off x="684368" y="3960213"/>
            <a:ext cx="4766310" cy="359638"/>
            <a:chOff x="317500" y="317500"/>
            <a:chExt cx="4766310" cy="359638"/>
          </a:xfrm>
        </p:grpSpPr>
        <p:pic>
          <p:nvPicPr>
            <p:cNvPr id="44" name="PFE element 114">
              <a:extLst>
                <a:ext uri="{FF2B5EF4-FFF2-40B4-BE49-F238E27FC236}">
                  <a16:creationId xmlns:a16="http://schemas.microsoft.com/office/drawing/2014/main" id="{4BEACB78-C9F3-3648-8A6E-97617D7CB82A}"/>
                </a:ext>
              </a:extLst>
            </p:cNvPr>
            <p:cNvPicPr>
              <a:picLocks/>
            </p:cNvPicPr>
            <p:nvPr/>
          </p:nvPicPr>
          <p:blipFill>
            <a:blip r:embed="rId15"/>
            <a:stretch>
              <a:fillRect/>
            </a:stretch>
          </p:blipFill>
          <p:spPr>
            <a:xfrm>
              <a:off x="317500" y="317500"/>
              <a:ext cx="4766310" cy="359638"/>
            </a:xfrm>
            <a:prstGeom prst="rect">
              <a:avLst/>
            </a:prstGeom>
          </p:spPr>
        </p:pic>
        <p:sp>
          <p:nvSpPr>
            <p:cNvPr id="45" name="Shape_125">
              <a:extLst>
                <a:ext uri="{FF2B5EF4-FFF2-40B4-BE49-F238E27FC236}">
                  <a16:creationId xmlns:a16="http://schemas.microsoft.com/office/drawing/2014/main" id="{0AA12605-DA39-AB4D-96E8-1ADA884928E6}"/>
                </a:ext>
              </a:extLst>
            </p:cNvPr>
            <p:cNvSpPr/>
            <p:nvPr/>
          </p:nvSpPr>
          <p:spPr>
            <a:xfrm>
              <a:off x="317500" y="317500"/>
              <a:ext cx="4766310" cy="35963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fehide115" hidden="1">
            <a:extLst>
              <a:ext uri="{FF2B5EF4-FFF2-40B4-BE49-F238E27FC236}">
                <a16:creationId xmlns:a16="http://schemas.microsoft.com/office/drawing/2014/main" id="{62D0477E-081C-7E4B-9C28-892D51A5BF14}"/>
              </a:ext>
            </a:extLst>
          </p:cNvPr>
          <p:cNvSpPr txBox="1">
            <a:spLocks/>
          </p:cNvSpPr>
          <p:nvPr/>
        </p:nvSpPr>
        <p:spPr>
          <a:xfrm>
            <a:off x="680504" y="5205527"/>
            <a:ext cx="3450455" cy="937121"/>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92100" indent="-285750"/>
            <a:r>
              <a:rPr lang="en-US" sz="1800" b="1" dirty="0"/>
              <a:t>4. Reaction Option 2:</a:t>
            </a:r>
            <a:br>
              <a:rPr lang="en-US" sz="1800" dirty="0"/>
            </a:br>
            <a:r>
              <a:rPr lang="en-US" sz="1800" dirty="0"/>
              <a:t>If I do a Control Check, </a:t>
            </a:r>
            <a:br>
              <a:rPr lang="en-US" sz="1800" dirty="0"/>
            </a:br>
            <a:r>
              <a:rPr lang="en-US" sz="1800" dirty="0"/>
              <a:t>I could respond this way…</a:t>
            </a:r>
          </a:p>
        </p:txBody>
      </p:sp>
      <p:grpSp>
        <p:nvGrpSpPr>
          <p:cNvPr id="50" name="Group 49">
            <a:extLst>
              <a:ext uri="{FF2B5EF4-FFF2-40B4-BE49-F238E27FC236}">
                <a16:creationId xmlns:a16="http://schemas.microsoft.com/office/drawing/2014/main" id="{018BA680-AF05-454D-8314-7FB924925E80}"/>
              </a:ext>
            </a:extLst>
          </p:cNvPr>
          <p:cNvGrpSpPr/>
          <p:nvPr/>
        </p:nvGrpSpPr>
        <p:grpSpPr>
          <a:xfrm>
            <a:off x="685516" y="5203552"/>
            <a:ext cx="3440430" cy="941070"/>
            <a:chOff x="317500" y="317500"/>
            <a:chExt cx="3440430" cy="941070"/>
          </a:xfrm>
        </p:grpSpPr>
        <p:pic>
          <p:nvPicPr>
            <p:cNvPr id="48" name="PFE element 115">
              <a:extLst>
                <a:ext uri="{FF2B5EF4-FFF2-40B4-BE49-F238E27FC236}">
                  <a16:creationId xmlns:a16="http://schemas.microsoft.com/office/drawing/2014/main" id="{EC37F6E5-67F8-1943-A2D4-3205BA5FDC27}"/>
                </a:ext>
              </a:extLst>
            </p:cNvPr>
            <p:cNvPicPr>
              <a:picLocks/>
            </p:cNvPicPr>
            <p:nvPr/>
          </p:nvPicPr>
          <p:blipFill>
            <a:blip r:embed="rId16"/>
            <a:stretch>
              <a:fillRect/>
            </a:stretch>
          </p:blipFill>
          <p:spPr>
            <a:xfrm>
              <a:off x="317500" y="317500"/>
              <a:ext cx="3440430" cy="941070"/>
            </a:xfrm>
            <a:prstGeom prst="rect">
              <a:avLst/>
            </a:prstGeom>
          </p:spPr>
        </p:pic>
        <p:sp>
          <p:nvSpPr>
            <p:cNvPr id="49" name="Shape_126">
              <a:extLst>
                <a:ext uri="{FF2B5EF4-FFF2-40B4-BE49-F238E27FC236}">
                  <a16:creationId xmlns:a16="http://schemas.microsoft.com/office/drawing/2014/main" id="{8C2929BF-5DB6-0F4A-85FA-9AA27D9CF590}"/>
                </a:ext>
              </a:extLst>
            </p:cNvPr>
            <p:cNvSpPr/>
            <p:nvPr/>
          </p:nvSpPr>
          <p:spPr>
            <a:xfrm>
              <a:off x="317500" y="317500"/>
              <a:ext cx="3440430" cy="9410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116" hidden="1">
            <a:extLst>
              <a:ext uri="{FF2B5EF4-FFF2-40B4-BE49-F238E27FC236}">
                <a16:creationId xmlns:a16="http://schemas.microsoft.com/office/drawing/2014/main" id="{CA1FBA0F-701C-964D-9251-771B784552A5}"/>
              </a:ext>
            </a:extLst>
          </p:cNvPr>
          <p:cNvSpPr txBox="1">
            <a:spLocks/>
          </p:cNvSpPr>
          <p:nvPr/>
        </p:nvSpPr>
        <p:spPr>
          <a:xfrm>
            <a:off x="689696" y="4329006"/>
            <a:ext cx="3450455" cy="93712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92100" indent="-292100"/>
            <a:r>
              <a:rPr lang="en-US" sz="1800" b="1" dirty="0"/>
              <a:t>3. Reaction Option 1: </a:t>
            </a:r>
            <a:br>
              <a:rPr lang="en-US" sz="1800" dirty="0"/>
            </a:br>
            <a:r>
              <a:rPr lang="en-US" sz="1800" dirty="0"/>
              <a:t>If I don’t stop and think, </a:t>
            </a:r>
            <a:br>
              <a:rPr lang="en-US" sz="1800" dirty="0"/>
            </a:br>
            <a:r>
              <a:rPr lang="en-US" sz="1800" dirty="0"/>
              <a:t>I may react this way…</a:t>
            </a:r>
          </a:p>
        </p:txBody>
      </p:sp>
      <p:grpSp>
        <p:nvGrpSpPr>
          <p:cNvPr id="54" name="Group 53">
            <a:extLst>
              <a:ext uri="{FF2B5EF4-FFF2-40B4-BE49-F238E27FC236}">
                <a16:creationId xmlns:a16="http://schemas.microsoft.com/office/drawing/2014/main" id="{65E0567C-BBED-C049-810F-D03BACDA7516}"/>
              </a:ext>
            </a:extLst>
          </p:cNvPr>
          <p:cNvGrpSpPr/>
          <p:nvPr/>
        </p:nvGrpSpPr>
        <p:grpSpPr>
          <a:xfrm>
            <a:off x="687088" y="4327031"/>
            <a:ext cx="3455670" cy="941070"/>
            <a:chOff x="317500" y="317500"/>
            <a:chExt cx="3455670" cy="941070"/>
          </a:xfrm>
        </p:grpSpPr>
        <p:pic>
          <p:nvPicPr>
            <p:cNvPr id="52" name="PFE element 116">
              <a:extLst>
                <a:ext uri="{FF2B5EF4-FFF2-40B4-BE49-F238E27FC236}">
                  <a16:creationId xmlns:a16="http://schemas.microsoft.com/office/drawing/2014/main" id="{05531727-CBA2-D44D-B7F7-6ADFE7C35E49}"/>
                </a:ext>
              </a:extLst>
            </p:cNvPr>
            <p:cNvPicPr>
              <a:picLocks/>
            </p:cNvPicPr>
            <p:nvPr/>
          </p:nvPicPr>
          <p:blipFill>
            <a:blip r:embed="rId17"/>
            <a:stretch>
              <a:fillRect/>
            </a:stretch>
          </p:blipFill>
          <p:spPr>
            <a:xfrm>
              <a:off x="317500" y="317500"/>
              <a:ext cx="3455670" cy="941070"/>
            </a:xfrm>
            <a:prstGeom prst="rect">
              <a:avLst/>
            </a:prstGeom>
          </p:spPr>
        </p:pic>
        <p:sp>
          <p:nvSpPr>
            <p:cNvPr id="53" name="Shape_127">
              <a:extLst>
                <a:ext uri="{FF2B5EF4-FFF2-40B4-BE49-F238E27FC236}">
                  <a16:creationId xmlns:a16="http://schemas.microsoft.com/office/drawing/2014/main" id="{9BCFE7E0-4A0E-754C-84D9-7CA88B3426C7}"/>
                </a:ext>
              </a:extLst>
            </p:cNvPr>
            <p:cNvSpPr/>
            <p:nvPr/>
          </p:nvSpPr>
          <p:spPr>
            <a:xfrm>
              <a:off x="317500" y="317500"/>
              <a:ext cx="3455670" cy="9410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49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pfehide117" hidden="1">
            <a:extLst>
              <a:ext uri="{FF2B5EF4-FFF2-40B4-BE49-F238E27FC236}">
                <a16:creationId xmlns:a16="http://schemas.microsoft.com/office/drawing/2014/main" id="{7A8834B2-5B9F-F84B-8995-391B305B0DCB}"/>
              </a:ext>
            </a:extLst>
          </p:cNvPr>
          <p:cNvSpPr>
            <a:spLocks noGrp="1"/>
          </p:cNvSpPr>
          <p:nvPr>
            <p:ph type="subTitle" idx="4294967295"/>
          </p:nvPr>
        </p:nvSpPr>
        <p:spPr>
          <a:xfrm>
            <a:off x="685803" y="2474913"/>
            <a:ext cx="4361685" cy="3618726"/>
          </a:xfrm>
          <a:solidFill>
            <a:schemeClr val="accent1"/>
          </a:solidFill>
        </p:spPr>
        <p:txBody>
          <a:bodyPr>
            <a:noAutofit/>
          </a:bodyPr>
          <a:lstStyle/>
          <a:p>
            <a:pPr marL="0" indent="0">
              <a:buNone/>
            </a:pPr>
            <a:r>
              <a:rPr lang="en-US" sz="2200" b="1" dirty="0">
                <a:latin typeface="Open Sans" panose="020B0606030504020204" pitchFamily="34" charset="0"/>
                <a:ea typeface="Open Sans" panose="020B0606030504020204" pitchFamily="34" charset="0"/>
                <a:cs typeface="Open Sans" panose="020B0606030504020204" pitchFamily="34" charset="0"/>
              </a:rPr>
              <a:t>First Page: </a:t>
            </a:r>
            <a:r>
              <a:rPr lang="en-US" sz="2200" dirty="0">
                <a:latin typeface="Open Sans" panose="020B0606030504020204" pitchFamily="34" charset="0"/>
                <a:ea typeface="Open Sans" panose="020B0606030504020204" pitchFamily="34" charset="0"/>
                <a:cs typeface="Open Sans" panose="020B0606030504020204" pitchFamily="34" charset="0"/>
              </a:rPr>
              <a:t>Think of the last time a surprise made you feel frustrated or disappointed </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and you did NOT do a Control Check. Include:</a:t>
            </a:r>
          </a:p>
          <a:p>
            <a:pPr marL="342900" indent="-3429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What happened?</a:t>
            </a:r>
          </a:p>
          <a:p>
            <a:pPr marL="342900" indent="-3429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How did your character feel?</a:t>
            </a:r>
          </a:p>
          <a:p>
            <a:pPr marL="342900" indent="-3429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What did your character say </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and do?</a:t>
            </a:r>
          </a:p>
        </p:txBody>
      </p:sp>
      <p:grpSp>
        <p:nvGrpSpPr>
          <p:cNvPr id="12" name="Group 11">
            <a:extLst>
              <a:ext uri="{FF2B5EF4-FFF2-40B4-BE49-F238E27FC236}">
                <a16:creationId xmlns:a16="http://schemas.microsoft.com/office/drawing/2014/main" id="{6B48EB45-D372-C042-8D3A-609DC4BE27CE}"/>
              </a:ext>
            </a:extLst>
          </p:cNvPr>
          <p:cNvGrpSpPr/>
          <p:nvPr/>
        </p:nvGrpSpPr>
        <p:grpSpPr>
          <a:xfrm>
            <a:off x="685803" y="2474526"/>
            <a:ext cx="4354830" cy="3619500"/>
            <a:chOff x="317500" y="317500"/>
            <a:chExt cx="4354830" cy="3619500"/>
          </a:xfrm>
        </p:grpSpPr>
        <p:pic>
          <p:nvPicPr>
            <p:cNvPr id="10" name="PFE element 117">
              <a:extLst>
                <a:ext uri="{FF2B5EF4-FFF2-40B4-BE49-F238E27FC236}">
                  <a16:creationId xmlns:a16="http://schemas.microsoft.com/office/drawing/2014/main" id="{E0039489-9E56-8740-9CD9-23A74643214F}"/>
                </a:ext>
              </a:extLst>
            </p:cNvPr>
            <p:cNvPicPr>
              <a:picLocks/>
            </p:cNvPicPr>
            <p:nvPr/>
          </p:nvPicPr>
          <p:blipFill>
            <a:blip r:embed="rId4"/>
            <a:stretch>
              <a:fillRect/>
            </a:stretch>
          </p:blipFill>
          <p:spPr>
            <a:xfrm>
              <a:off x="317500" y="317500"/>
              <a:ext cx="4354830" cy="3619500"/>
            </a:xfrm>
            <a:prstGeom prst="rect">
              <a:avLst/>
            </a:prstGeom>
          </p:spPr>
        </p:pic>
        <p:sp>
          <p:nvSpPr>
            <p:cNvPr id="11" name="Shape_128">
              <a:extLst>
                <a:ext uri="{FF2B5EF4-FFF2-40B4-BE49-F238E27FC236}">
                  <a16:creationId xmlns:a16="http://schemas.microsoft.com/office/drawing/2014/main" id="{1502F1B4-2412-F440-B98F-278A8C40714D}"/>
                </a:ext>
              </a:extLst>
            </p:cNvPr>
            <p:cNvSpPr/>
            <p:nvPr/>
          </p:nvSpPr>
          <p:spPr>
            <a:xfrm>
              <a:off x="317500" y="317500"/>
              <a:ext cx="4354830" cy="3619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FE element 118">
            <a:extLst>
              <a:ext uri="{FF2B5EF4-FFF2-40B4-BE49-F238E27FC236}">
                <a16:creationId xmlns:a16="http://schemas.microsoft.com/office/drawing/2014/main" id="{CB318CFF-9957-3046-8B8D-61FD9BF1F7C0}"/>
              </a:ext>
            </a:extLst>
          </p:cNvPr>
          <p:cNvPicPr>
            <a:picLocks/>
          </p:cNvPicPr>
          <p:nvPr/>
        </p:nvPicPr>
        <p:blipFill>
          <a:blip r:embed="rId5"/>
          <a:stretch>
            <a:fillRect/>
          </a:stretch>
        </p:blipFill>
        <p:spPr>
          <a:xfrm>
            <a:off x="623815" y="1710811"/>
            <a:ext cx="4419600" cy="765810"/>
          </a:xfrm>
          <a:prstGeom prst="rect">
            <a:avLst/>
          </a:prstGeom>
        </p:spPr>
      </p:pic>
      <p:pic>
        <p:nvPicPr>
          <p:cNvPr id="7" name="Picture 6">
            <a:extLst>
              <a:ext uri="{FF2B5EF4-FFF2-40B4-BE49-F238E27FC236}">
                <a16:creationId xmlns:a16="http://schemas.microsoft.com/office/drawing/2014/main" id="{0769D71F-7203-9F41-9D07-AE9FDA11DC6C}"/>
              </a:ext>
            </a:extLst>
          </p:cNvPr>
          <p:cNvPicPr>
            <a:picLocks noChangeAspect="1"/>
          </p:cNvPicPr>
          <p:nvPr/>
        </p:nvPicPr>
        <p:blipFill>
          <a:blip r:embed="rId6"/>
          <a:srcRect/>
          <a:stretch/>
        </p:blipFill>
        <p:spPr>
          <a:xfrm>
            <a:off x="5346912" y="1488172"/>
            <a:ext cx="3475329" cy="4501764"/>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sp>
        <p:nvSpPr>
          <p:cNvPr id="5" name="pfehide120" hidden="1">
            <a:extLst>
              <a:ext uri="{FF2B5EF4-FFF2-40B4-BE49-F238E27FC236}">
                <a16:creationId xmlns:a16="http://schemas.microsoft.com/office/drawing/2014/main" id="{417BD040-DD4A-184B-83D9-1C9B000C0367}"/>
              </a:ext>
            </a:extLst>
          </p:cNvPr>
          <p:cNvSpPr txBox="1">
            <a:spLocks/>
          </p:cNvSpPr>
          <p:nvPr/>
        </p:nvSpPr>
        <p:spPr>
          <a:xfrm>
            <a:off x="696561" y="2474272"/>
            <a:ext cx="4366196" cy="184977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a:solidFill>
                  <a:schemeClr val="tx1"/>
                </a:solidFill>
              </a:rPr>
              <a:t>Second Page: </a:t>
            </a:r>
            <a:r>
              <a:rPr lang="en-US" sz="2200" dirty="0">
                <a:solidFill>
                  <a:schemeClr val="tx1"/>
                </a:solidFill>
              </a:rPr>
              <a:t>Describe what your character can think, say, and do the next time they feel this way in order to control themselves!</a:t>
            </a:r>
          </a:p>
        </p:txBody>
      </p:sp>
      <p:grpSp>
        <p:nvGrpSpPr>
          <p:cNvPr id="20" name="Group 19">
            <a:extLst>
              <a:ext uri="{FF2B5EF4-FFF2-40B4-BE49-F238E27FC236}">
                <a16:creationId xmlns:a16="http://schemas.microsoft.com/office/drawing/2014/main" id="{88D8AB9C-5BD6-0642-8D64-69677C47EB18}"/>
              </a:ext>
            </a:extLst>
          </p:cNvPr>
          <p:cNvGrpSpPr/>
          <p:nvPr/>
        </p:nvGrpSpPr>
        <p:grpSpPr>
          <a:xfrm>
            <a:off x="696529" y="2477139"/>
            <a:ext cx="4366260" cy="1844040"/>
            <a:chOff x="317500" y="317500"/>
            <a:chExt cx="4366260" cy="1844040"/>
          </a:xfrm>
        </p:grpSpPr>
        <p:pic>
          <p:nvPicPr>
            <p:cNvPr id="18" name="PFE element 120">
              <a:extLst>
                <a:ext uri="{FF2B5EF4-FFF2-40B4-BE49-F238E27FC236}">
                  <a16:creationId xmlns:a16="http://schemas.microsoft.com/office/drawing/2014/main" id="{AEA38FB3-E1BD-F242-A2D4-2D7D90D8FD3B}"/>
                </a:ext>
              </a:extLst>
            </p:cNvPr>
            <p:cNvPicPr>
              <a:picLocks/>
            </p:cNvPicPr>
            <p:nvPr/>
          </p:nvPicPr>
          <p:blipFill>
            <a:blip r:embed="rId7"/>
            <a:stretch>
              <a:fillRect/>
            </a:stretch>
          </p:blipFill>
          <p:spPr>
            <a:xfrm>
              <a:off x="317500" y="317500"/>
              <a:ext cx="4366260" cy="1844040"/>
            </a:xfrm>
            <a:prstGeom prst="rect">
              <a:avLst/>
            </a:prstGeom>
          </p:spPr>
        </p:pic>
        <p:sp>
          <p:nvSpPr>
            <p:cNvPr id="19" name="Shape_129">
              <a:extLst>
                <a:ext uri="{FF2B5EF4-FFF2-40B4-BE49-F238E27FC236}">
                  <a16:creationId xmlns:a16="http://schemas.microsoft.com/office/drawing/2014/main" id="{C52D7874-E7E3-CB40-B415-3B0060AAE2CF}"/>
                </a:ext>
              </a:extLst>
            </p:cNvPr>
            <p:cNvSpPr/>
            <p:nvPr/>
          </p:nvSpPr>
          <p:spPr>
            <a:xfrm>
              <a:off x="317500" y="317500"/>
              <a:ext cx="4366260" cy="1844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987B6B80-8C78-0B4A-BC70-DD37B8F4C383}"/>
              </a:ext>
            </a:extLst>
          </p:cNvPr>
          <p:cNvPicPr>
            <a:picLocks noChangeAspect="1"/>
          </p:cNvPicPr>
          <p:nvPr/>
        </p:nvPicPr>
        <p:blipFill>
          <a:blip r:embed="rId8"/>
          <a:srcRect/>
          <a:stretch/>
        </p:blipFill>
        <p:spPr>
          <a:xfrm>
            <a:off x="531463" y="231731"/>
            <a:ext cx="1650545" cy="1281600"/>
          </a:xfrm>
          <a:prstGeom prst="rect">
            <a:avLst/>
          </a:prstGeom>
          <a:effectLst>
            <a:outerShdw blurRad="139700" dir="5400000" sx="96000" sy="96000" algn="ctr" rotWithShape="0">
              <a:srgbClr val="000000">
                <a:alpha val="96000"/>
              </a:srgbClr>
            </a:outerShdw>
          </a:effectLst>
        </p:spPr>
      </p:pic>
    </p:spTree>
    <p:extLst>
      <p:ext uri="{BB962C8B-B14F-4D97-AF65-F5344CB8AC3E}">
        <p14:creationId xmlns:p14="http://schemas.microsoft.com/office/powerpoint/2010/main" val="4054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FE element 122">
            <a:extLst>
              <a:ext uri="{FF2B5EF4-FFF2-40B4-BE49-F238E27FC236}">
                <a16:creationId xmlns:a16="http://schemas.microsoft.com/office/drawing/2014/main" id="{1EF3C9AF-C989-8245-BDFA-D1881CE4C035}"/>
              </a:ext>
            </a:extLst>
          </p:cNvPr>
          <p:cNvPicPr>
            <a:picLocks/>
          </p:cNvPicPr>
          <p:nvPr/>
        </p:nvPicPr>
        <p:blipFill>
          <a:blip r:embed="rId4"/>
          <a:stretch>
            <a:fillRect/>
          </a:stretch>
        </p:blipFill>
        <p:spPr>
          <a:xfrm>
            <a:off x="623815" y="1711132"/>
            <a:ext cx="5181600" cy="765810"/>
          </a:xfrm>
          <a:prstGeom prst="rect">
            <a:avLst/>
          </a:prstGeom>
        </p:spPr>
      </p:pic>
      <p:pic>
        <p:nvPicPr>
          <p:cNvPr id="11" name="Picture 10">
            <a:extLst>
              <a:ext uri="{FF2B5EF4-FFF2-40B4-BE49-F238E27FC236}">
                <a16:creationId xmlns:a16="http://schemas.microsoft.com/office/drawing/2014/main" id="{242A0EBB-8B19-DF48-9988-6D2B948DDF36}"/>
              </a:ext>
            </a:extLst>
          </p:cNvPr>
          <p:cNvPicPr>
            <a:picLocks noChangeAspect="1"/>
          </p:cNvPicPr>
          <p:nvPr/>
        </p:nvPicPr>
        <p:blipFill>
          <a:blip r:embed="rId5"/>
          <a:srcRect/>
          <a:stretch/>
        </p:blipFill>
        <p:spPr>
          <a:xfrm>
            <a:off x="5732465" y="1115568"/>
            <a:ext cx="3143207" cy="3136374"/>
          </a:xfrm>
          <a:prstGeom prst="rect">
            <a:avLst/>
          </a:prstGeom>
        </p:spPr>
      </p:pic>
      <p:pic>
        <p:nvPicPr>
          <p:cNvPr id="7" name="Picture 6">
            <a:extLst>
              <a:ext uri="{FF2B5EF4-FFF2-40B4-BE49-F238E27FC236}">
                <a16:creationId xmlns:a16="http://schemas.microsoft.com/office/drawing/2014/main" id="{4F3FE9CE-7FD8-734C-BB42-A5F6399BCEA4}"/>
              </a:ext>
            </a:extLst>
          </p:cNvPr>
          <p:cNvPicPr>
            <a:picLocks noChangeAspect="1"/>
          </p:cNvPicPr>
          <p:nvPr/>
        </p:nvPicPr>
        <p:blipFill>
          <a:blip r:embed="rId6"/>
          <a:srcRect/>
          <a:stretch/>
        </p:blipFill>
        <p:spPr>
          <a:xfrm>
            <a:off x="4959987" y="3681483"/>
            <a:ext cx="2348985" cy="2336102"/>
          </a:xfrm>
          <a:prstGeom prst="rect">
            <a:avLst/>
          </a:prstGeom>
        </p:spPr>
      </p:pic>
      <p:sp>
        <p:nvSpPr>
          <p:cNvPr id="10" name="pfehide125" hidden="1">
            <a:extLst>
              <a:ext uri="{FF2B5EF4-FFF2-40B4-BE49-F238E27FC236}">
                <a16:creationId xmlns:a16="http://schemas.microsoft.com/office/drawing/2014/main" id="{631587EE-FB46-D744-98E7-01742A0D4D3C}"/>
              </a:ext>
            </a:extLst>
          </p:cNvPr>
          <p:cNvSpPr txBox="1">
            <a:spLocks/>
          </p:cNvSpPr>
          <p:nvPr/>
        </p:nvSpPr>
        <p:spPr>
          <a:xfrm>
            <a:off x="680261" y="2475994"/>
            <a:ext cx="2514596" cy="431019"/>
          </a:xfrm>
          <a:prstGeom prst="rect">
            <a:avLst/>
          </a:prstGeom>
          <a:solidFill>
            <a:schemeClr val="accent1"/>
          </a:solidFill>
        </p:spPr>
        <p:txBody>
          <a:bodyPr vert="horz" lIns="91440" tIns="45720" rIns="91440" bIns="45720" rtlCol="0">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1. Finish writing.</a:t>
            </a:r>
          </a:p>
        </p:txBody>
      </p:sp>
      <p:grpSp>
        <p:nvGrpSpPr>
          <p:cNvPr id="18" name="Group 17">
            <a:extLst>
              <a:ext uri="{FF2B5EF4-FFF2-40B4-BE49-F238E27FC236}">
                <a16:creationId xmlns:a16="http://schemas.microsoft.com/office/drawing/2014/main" id="{FFA2591F-6E15-0B42-B733-8590ED2F0A35}"/>
              </a:ext>
            </a:extLst>
          </p:cNvPr>
          <p:cNvGrpSpPr/>
          <p:nvPr/>
        </p:nvGrpSpPr>
        <p:grpSpPr>
          <a:xfrm>
            <a:off x="678354" y="2474333"/>
            <a:ext cx="2518410" cy="434340"/>
            <a:chOff x="317500" y="317500"/>
            <a:chExt cx="2518410" cy="434340"/>
          </a:xfrm>
        </p:grpSpPr>
        <p:pic>
          <p:nvPicPr>
            <p:cNvPr id="16" name="PFE element 125">
              <a:extLst>
                <a:ext uri="{FF2B5EF4-FFF2-40B4-BE49-F238E27FC236}">
                  <a16:creationId xmlns:a16="http://schemas.microsoft.com/office/drawing/2014/main" id="{7E502683-8415-774B-A71C-640CFE2508F6}"/>
                </a:ext>
              </a:extLst>
            </p:cNvPr>
            <p:cNvPicPr>
              <a:picLocks/>
            </p:cNvPicPr>
            <p:nvPr/>
          </p:nvPicPr>
          <p:blipFill>
            <a:blip r:embed="rId7"/>
            <a:stretch>
              <a:fillRect/>
            </a:stretch>
          </p:blipFill>
          <p:spPr>
            <a:xfrm>
              <a:off x="317500" y="317500"/>
              <a:ext cx="2518410" cy="434340"/>
            </a:xfrm>
            <a:prstGeom prst="rect">
              <a:avLst/>
            </a:prstGeom>
          </p:spPr>
        </p:pic>
        <p:sp>
          <p:nvSpPr>
            <p:cNvPr id="17" name="Shape_130">
              <a:extLst>
                <a:ext uri="{FF2B5EF4-FFF2-40B4-BE49-F238E27FC236}">
                  <a16:creationId xmlns:a16="http://schemas.microsoft.com/office/drawing/2014/main" id="{790DADA3-9D96-5240-A4BB-C483A0BABB70}"/>
                </a:ext>
              </a:extLst>
            </p:cNvPr>
            <p:cNvSpPr/>
            <p:nvPr/>
          </p:nvSpPr>
          <p:spPr>
            <a:xfrm>
              <a:off x="317500" y="317500"/>
              <a:ext cx="251841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126" hidden="1">
            <a:extLst>
              <a:ext uri="{FF2B5EF4-FFF2-40B4-BE49-F238E27FC236}">
                <a16:creationId xmlns:a16="http://schemas.microsoft.com/office/drawing/2014/main" id="{F51E04B3-0371-B043-938E-CE97515E7F95}"/>
              </a:ext>
            </a:extLst>
          </p:cNvPr>
          <p:cNvSpPr txBox="1">
            <a:spLocks/>
          </p:cNvSpPr>
          <p:nvPr/>
        </p:nvSpPr>
        <p:spPr>
          <a:xfrm>
            <a:off x="680261" y="2926309"/>
            <a:ext cx="4300768" cy="1171609"/>
          </a:xfrm>
          <a:prstGeom prst="rect">
            <a:avLst/>
          </a:prstGeom>
          <a:solidFill>
            <a:schemeClr val="accent1"/>
          </a:solidFill>
        </p:spPr>
        <p:txBody>
          <a:bodyPr vert="horz" lIns="91440" tIns="45720" rIns="91440" bIns="45720" rtlCol="0">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39725">
              <a:buNone/>
            </a:pPr>
            <a:r>
              <a:rPr lang="en-US" sz="2400" dirty="0">
                <a:latin typeface="Open Sans" panose="020B0606030504020204" pitchFamily="34" charset="0"/>
                <a:ea typeface="Open Sans" panose="020B0606030504020204" pitchFamily="34" charset="0"/>
                <a:cs typeface="Open Sans" panose="020B0606030504020204" pitchFamily="34" charset="0"/>
              </a:rPr>
              <a:t>2. Put your pages in order, number the pages, and proofread every page.</a:t>
            </a:r>
          </a:p>
        </p:txBody>
      </p:sp>
      <p:grpSp>
        <p:nvGrpSpPr>
          <p:cNvPr id="22" name="Group 21">
            <a:extLst>
              <a:ext uri="{FF2B5EF4-FFF2-40B4-BE49-F238E27FC236}">
                <a16:creationId xmlns:a16="http://schemas.microsoft.com/office/drawing/2014/main" id="{2DA663BC-D2A2-2349-8DD4-76878EACBE90}"/>
              </a:ext>
            </a:extLst>
          </p:cNvPr>
          <p:cNvGrpSpPr/>
          <p:nvPr/>
        </p:nvGrpSpPr>
        <p:grpSpPr>
          <a:xfrm>
            <a:off x="683710" y="2919658"/>
            <a:ext cx="4293870" cy="1184910"/>
            <a:chOff x="317500" y="317500"/>
            <a:chExt cx="4293870" cy="1184910"/>
          </a:xfrm>
        </p:grpSpPr>
        <p:pic>
          <p:nvPicPr>
            <p:cNvPr id="20" name="PFE element 126">
              <a:extLst>
                <a:ext uri="{FF2B5EF4-FFF2-40B4-BE49-F238E27FC236}">
                  <a16:creationId xmlns:a16="http://schemas.microsoft.com/office/drawing/2014/main" id="{4FFF2EC6-49B0-D445-AD43-270FB964416D}"/>
                </a:ext>
              </a:extLst>
            </p:cNvPr>
            <p:cNvPicPr>
              <a:picLocks/>
            </p:cNvPicPr>
            <p:nvPr/>
          </p:nvPicPr>
          <p:blipFill>
            <a:blip r:embed="rId8"/>
            <a:stretch>
              <a:fillRect/>
            </a:stretch>
          </p:blipFill>
          <p:spPr>
            <a:xfrm>
              <a:off x="317500" y="317500"/>
              <a:ext cx="4293870" cy="1184910"/>
            </a:xfrm>
            <a:prstGeom prst="rect">
              <a:avLst/>
            </a:prstGeom>
          </p:spPr>
        </p:pic>
        <p:sp>
          <p:nvSpPr>
            <p:cNvPr id="21" name="Shape_131">
              <a:extLst>
                <a:ext uri="{FF2B5EF4-FFF2-40B4-BE49-F238E27FC236}">
                  <a16:creationId xmlns:a16="http://schemas.microsoft.com/office/drawing/2014/main" id="{1AEF52FA-53EF-9F4C-AFF4-3036A6E7E04D}"/>
                </a:ext>
              </a:extLst>
            </p:cNvPr>
            <p:cNvSpPr/>
            <p:nvPr/>
          </p:nvSpPr>
          <p:spPr>
            <a:xfrm>
              <a:off x="317500" y="317500"/>
              <a:ext cx="4293870" cy="11849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127" hidden="1">
            <a:extLst>
              <a:ext uri="{FF2B5EF4-FFF2-40B4-BE49-F238E27FC236}">
                <a16:creationId xmlns:a16="http://schemas.microsoft.com/office/drawing/2014/main" id="{6C2584C8-B0D0-2C48-B48D-B36B8303A229}"/>
              </a:ext>
            </a:extLst>
          </p:cNvPr>
          <p:cNvSpPr txBox="1">
            <a:spLocks/>
          </p:cNvSpPr>
          <p:nvPr/>
        </p:nvSpPr>
        <p:spPr>
          <a:xfrm>
            <a:off x="680261" y="4041578"/>
            <a:ext cx="4300768" cy="420727"/>
          </a:xfrm>
          <a:prstGeom prst="rect">
            <a:avLst/>
          </a:prstGeom>
          <a:solidFill>
            <a:schemeClr val="accent1"/>
          </a:solidFill>
        </p:spPr>
        <p:txBody>
          <a:bodyPr vert="horz" lIns="91440" tIns="45720" rIns="91440" bIns="45720" rtlCol="0">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39725">
              <a:buNone/>
            </a:pPr>
            <a:r>
              <a:rPr lang="en-US" sz="2400" dirty="0">
                <a:latin typeface="Open Sans" panose="020B0606030504020204" pitchFamily="34" charset="0"/>
                <a:ea typeface="Open Sans" panose="020B0606030504020204" pitchFamily="34" charset="0"/>
                <a:cs typeface="Open Sans" panose="020B0606030504020204" pitchFamily="34" charset="0"/>
              </a:rPr>
              <a:t>3. Create your Cover Page!</a:t>
            </a:r>
          </a:p>
        </p:txBody>
      </p:sp>
      <p:grpSp>
        <p:nvGrpSpPr>
          <p:cNvPr id="26" name="Group 25">
            <a:extLst>
              <a:ext uri="{FF2B5EF4-FFF2-40B4-BE49-F238E27FC236}">
                <a16:creationId xmlns:a16="http://schemas.microsoft.com/office/drawing/2014/main" id="{A3CFA432-B7BE-714E-A619-9637346C07F3}"/>
              </a:ext>
            </a:extLst>
          </p:cNvPr>
          <p:cNvGrpSpPr/>
          <p:nvPr/>
        </p:nvGrpSpPr>
        <p:grpSpPr>
          <a:xfrm>
            <a:off x="683710" y="4042392"/>
            <a:ext cx="4293870" cy="419100"/>
            <a:chOff x="317500" y="317500"/>
            <a:chExt cx="4293870" cy="419100"/>
          </a:xfrm>
        </p:grpSpPr>
        <p:pic>
          <p:nvPicPr>
            <p:cNvPr id="24" name="PFE element 127">
              <a:extLst>
                <a:ext uri="{FF2B5EF4-FFF2-40B4-BE49-F238E27FC236}">
                  <a16:creationId xmlns:a16="http://schemas.microsoft.com/office/drawing/2014/main" id="{19C0FC7E-C098-124C-9EA3-38F7E3EB18F8}"/>
                </a:ext>
              </a:extLst>
            </p:cNvPr>
            <p:cNvPicPr>
              <a:picLocks/>
            </p:cNvPicPr>
            <p:nvPr/>
          </p:nvPicPr>
          <p:blipFill>
            <a:blip r:embed="rId9"/>
            <a:stretch>
              <a:fillRect/>
            </a:stretch>
          </p:blipFill>
          <p:spPr>
            <a:xfrm>
              <a:off x="317500" y="317500"/>
              <a:ext cx="4293870" cy="419100"/>
            </a:xfrm>
            <a:prstGeom prst="rect">
              <a:avLst/>
            </a:prstGeom>
          </p:spPr>
        </p:pic>
        <p:sp>
          <p:nvSpPr>
            <p:cNvPr id="25" name="Shape_132">
              <a:extLst>
                <a:ext uri="{FF2B5EF4-FFF2-40B4-BE49-F238E27FC236}">
                  <a16:creationId xmlns:a16="http://schemas.microsoft.com/office/drawing/2014/main" id="{7B6F3DB7-20B9-F24A-B2BD-749F96B069E2}"/>
                </a:ext>
              </a:extLst>
            </p:cNvPr>
            <p:cNvSpPr/>
            <p:nvPr/>
          </p:nvSpPr>
          <p:spPr>
            <a:xfrm>
              <a:off x="317500" y="317500"/>
              <a:ext cx="4293870" cy="4191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E81A4C24-1F34-9142-804E-D2EA6A8A2CDB}"/>
              </a:ext>
            </a:extLst>
          </p:cNvPr>
          <p:cNvPicPr>
            <a:picLocks noChangeAspect="1"/>
          </p:cNvPicPr>
          <p:nvPr/>
        </p:nvPicPr>
        <p:blipFill>
          <a:blip r:embed="rId10"/>
          <a:srcRect/>
          <a:stretch/>
        </p:blipFill>
        <p:spPr>
          <a:xfrm>
            <a:off x="531463" y="231731"/>
            <a:ext cx="1650545" cy="1281600"/>
          </a:xfrm>
          <a:prstGeom prst="rect">
            <a:avLst/>
          </a:prstGeom>
          <a:effectLst>
            <a:outerShdw blurRad="139700" dir="5400000" sx="96000" sy="96000" algn="ctr" rotWithShape="0">
              <a:srgbClr val="000000">
                <a:alpha val="96000"/>
              </a:srgbClr>
            </a:outerShdw>
          </a:effectLst>
        </p:spPr>
      </p:pic>
    </p:spTree>
    <p:extLst>
      <p:ext uri="{BB962C8B-B14F-4D97-AF65-F5344CB8AC3E}">
        <p14:creationId xmlns:p14="http://schemas.microsoft.com/office/powerpoint/2010/main" val="55195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254E0B-5D9B-B44B-99FE-5323EA14A609}"/>
              </a:ext>
            </a:extLst>
          </p:cNvPr>
          <p:cNvSpPr/>
          <p:nvPr/>
        </p:nvSpPr>
        <p:spPr>
          <a:xfrm>
            <a:off x="0" y="0"/>
            <a:ext cx="6858000" cy="6858000"/>
          </a:xfrm>
          <a:prstGeom prst="rect">
            <a:avLst/>
          </a:prstGeom>
          <a:solidFill>
            <a:schemeClr val="bg1">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fehide6" hidden="1">
            <a:extLst>
              <a:ext uri="{FF2B5EF4-FFF2-40B4-BE49-F238E27FC236}">
                <a16:creationId xmlns:a16="http://schemas.microsoft.com/office/drawing/2014/main" id="{09D9BBE4-7ED4-7647-A2A5-C22F6D1F76F9}"/>
              </a:ext>
            </a:extLst>
          </p:cNvPr>
          <p:cNvSpPr>
            <a:spLocks noGrp="1"/>
          </p:cNvSpPr>
          <p:nvPr>
            <p:ph type="subTitle" idx="4294967295"/>
          </p:nvPr>
        </p:nvSpPr>
        <p:spPr>
          <a:xfrm>
            <a:off x="460580" y="1646034"/>
            <a:ext cx="5936839" cy="3518819"/>
          </a:xfrm>
          <a:solidFill>
            <a:schemeClr val="accent1"/>
          </a:solidFill>
        </p:spPr>
        <p:txBody>
          <a:bodyPr>
            <a:normAutofit/>
          </a:bodyPr>
          <a:lstStyle/>
          <a:p>
            <a:pPr marL="0" indent="0">
              <a:lnSpc>
                <a:spcPct val="110000"/>
              </a:lnSpc>
              <a:buNone/>
            </a:pPr>
            <a:r>
              <a:rPr lang="en-US" sz="2400" i="1" dirty="0">
                <a:solidFill>
                  <a:srgbClr val="005B89"/>
                </a:solidFill>
              </a:rPr>
              <a:t>I soar with wings.</a:t>
            </a:r>
            <a:br>
              <a:rPr lang="en-US" sz="2400" i="1" dirty="0">
                <a:solidFill>
                  <a:srgbClr val="005B89"/>
                </a:solidFill>
              </a:rPr>
            </a:br>
            <a:r>
              <a:rPr lang="en-US" sz="2400" i="1" dirty="0">
                <a:solidFill>
                  <a:srgbClr val="005B89"/>
                </a:solidFill>
              </a:rPr>
              <a:t>Let me tell you why. </a:t>
            </a:r>
            <a:br>
              <a:rPr lang="en-US" sz="2400" i="1" dirty="0">
                <a:solidFill>
                  <a:srgbClr val="005B89"/>
                </a:solidFill>
              </a:rPr>
            </a:br>
            <a:r>
              <a:rPr lang="en-US" sz="2400" i="1" dirty="0">
                <a:solidFill>
                  <a:srgbClr val="005B89"/>
                </a:solidFill>
              </a:rPr>
              <a:t>I learn lots of skills that help </a:t>
            </a:r>
            <a:br>
              <a:rPr lang="en-US" sz="2400" i="1" dirty="0">
                <a:solidFill>
                  <a:srgbClr val="005B89"/>
                </a:solidFill>
              </a:rPr>
            </a:br>
            <a:r>
              <a:rPr lang="en-US" sz="2400" i="1" dirty="0">
                <a:solidFill>
                  <a:srgbClr val="005B89"/>
                </a:solidFill>
              </a:rPr>
              <a:t>me reach the sky</a:t>
            </a:r>
            <a:r>
              <a:rPr lang="en-US" sz="2400" dirty="0">
                <a:solidFill>
                  <a:srgbClr val="005B89"/>
                </a:solidFill>
              </a:rPr>
              <a:t>. </a:t>
            </a:r>
            <a:br>
              <a:rPr lang="en-US" sz="3600" b="1" dirty="0">
                <a:solidFill>
                  <a:srgbClr val="005B89"/>
                </a:solidFill>
              </a:rPr>
            </a:br>
            <a:r>
              <a:rPr lang="en-US" sz="3800" b="1" dirty="0">
                <a:solidFill>
                  <a:srgbClr val="005B89"/>
                </a:solidFill>
              </a:rPr>
              <a:t>I love and accept who </a:t>
            </a:r>
            <a:br>
              <a:rPr lang="en-US" sz="3800" b="1" dirty="0">
                <a:solidFill>
                  <a:srgbClr val="005B89"/>
                </a:solidFill>
              </a:rPr>
            </a:br>
            <a:r>
              <a:rPr lang="en-US" sz="3800" b="1" dirty="0">
                <a:solidFill>
                  <a:srgbClr val="005B89"/>
                </a:solidFill>
              </a:rPr>
              <a:t>I am on the inside...</a:t>
            </a:r>
            <a:endParaRPr lang="en-US" sz="3800" dirty="0">
              <a:solidFill>
                <a:srgbClr val="005B89"/>
              </a:solidFill>
            </a:endParaRPr>
          </a:p>
        </p:txBody>
      </p:sp>
      <p:grpSp>
        <p:nvGrpSpPr>
          <p:cNvPr id="9" name="Group 8">
            <a:extLst>
              <a:ext uri="{FF2B5EF4-FFF2-40B4-BE49-F238E27FC236}">
                <a16:creationId xmlns:a16="http://schemas.microsoft.com/office/drawing/2014/main" id="{5D66A760-FC85-9C4A-80A8-39201D570A3D}"/>
              </a:ext>
            </a:extLst>
          </p:cNvPr>
          <p:cNvGrpSpPr/>
          <p:nvPr/>
        </p:nvGrpSpPr>
        <p:grpSpPr>
          <a:xfrm>
            <a:off x="457200" y="1645223"/>
            <a:ext cx="5943600" cy="3520440"/>
            <a:chOff x="317500" y="317500"/>
            <a:chExt cx="5943600" cy="3520440"/>
          </a:xfrm>
        </p:grpSpPr>
        <p:pic>
          <p:nvPicPr>
            <p:cNvPr id="6" name="PFE element 6">
              <a:extLst>
                <a:ext uri="{FF2B5EF4-FFF2-40B4-BE49-F238E27FC236}">
                  <a16:creationId xmlns:a16="http://schemas.microsoft.com/office/drawing/2014/main" id="{A410CF90-55FD-044D-820F-7FB178D2D305}"/>
                </a:ext>
              </a:extLst>
            </p:cNvPr>
            <p:cNvPicPr>
              <a:picLocks/>
            </p:cNvPicPr>
            <p:nvPr/>
          </p:nvPicPr>
          <p:blipFill>
            <a:blip r:embed="rId4"/>
            <a:stretch>
              <a:fillRect/>
            </a:stretch>
          </p:blipFill>
          <p:spPr>
            <a:xfrm>
              <a:off x="317500" y="317500"/>
              <a:ext cx="5943600" cy="3520440"/>
            </a:xfrm>
            <a:prstGeom prst="rect">
              <a:avLst/>
            </a:prstGeom>
          </p:spPr>
        </p:pic>
        <p:sp>
          <p:nvSpPr>
            <p:cNvPr id="7" name="Shape_67">
              <a:extLst>
                <a:ext uri="{FF2B5EF4-FFF2-40B4-BE49-F238E27FC236}">
                  <a16:creationId xmlns:a16="http://schemas.microsoft.com/office/drawing/2014/main" id="{00928D20-09C9-7F46-AE81-A9600F387E36}"/>
                </a:ext>
              </a:extLst>
            </p:cNvPr>
            <p:cNvSpPr/>
            <p:nvPr/>
          </p:nvSpPr>
          <p:spPr>
            <a:xfrm>
              <a:off x="317500" y="317500"/>
              <a:ext cx="5943600" cy="35204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4438170D-618F-5D48-ACBA-07854D66F3EF}"/>
              </a:ext>
            </a:extLst>
          </p:cNvPr>
          <p:cNvSpPr/>
          <p:nvPr/>
        </p:nvSpPr>
        <p:spPr>
          <a:xfrm>
            <a:off x="2978261" y="4575624"/>
            <a:ext cx="1098440" cy="59876"/>
          </a:xfrm>
          <a:prstGeom prst="rect">
            <a:avLst/>
          </a:prstGeom>
          <a:solidFill>
            <a:srgbClr val="005B89"/>
          </a:solidFill>
          <a:ln>
            <a:solidFill>
              <a:srgbClr val="005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fehide8" hidden="1">
            <a:extLst>
              <a:ext uri="{FF2B5EF4-FFF2-40B4-BE49-F238E27FC236}">
                <a16:creationId xmlns:a16="http://schemas.microsoft.com/office/drawing/2014/main" id="{6DA039E7-128D-634D-86D6-303F826832F3}"/>
              </a:ext>
            </a:extLst>
          </p:cNvPr>
          <p:cNvSpPr txBox="1">
            <a:spLocks/>
          </p:cNvSpPr>
          <p:nvPr/>
        </p:nvSpPr>
        <p:spPr>
          <a:xfrm>
            <a:off x="427317" y="1715326"/>
            <a:ext cx="3327400" cy="3905262"/>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4000" b="1" dirty="0">
                <a:solidFill>
                  <a:srgbClr val="005B89"/>
                </a:solidFill>
              </a:rPr>
              <a:t>Likes</a:t>
            </a:r>
          </a:p>
          <a:p>
            <a:pPr>
              <a:lnSpc>
                <a:spcPct val="110000"/>
              </a:lnSpc>
            </a:pPr>
            <a:r>
              <a:rPr lang="en-US" sz="4000" b="1" dirty="0">
                <a:solidFill>
                  <a:srgbClr val="005B89"/>
                </a:solidFill>
              </a:rPr>
              <a:t>Dislikes</a:t>
            </a:r>
          </a:p>
          <a:p>
            <a:pPr>
              <a:lnSpc>
                <a:spcPct val="110000"/>
              </a:lnSpc>
            </a:pPr>
            <a:r>
              <a:rPr lang="en-US" sz="4000" b="1" dirty="0">
                <a:solidFill>
                  <a:srgbClr val="005B89"/>
                </a:solidFill>
              </a:rPr>
              <a:t>Strengths</a:t>
            </a:r>
          </a:p>
          <a:p>
            <a:pPr>
              <a:lnSpc>
                <a:spcPct val="110000"/>
              </a:lnSpc>
            </a:pPr>
            <a:r>
              <a:rPr lang="en-US" sz="4000" b="1" dirty="0">
                <a:solidFill>
                  <a:srgbClr val="005B89"/>
                </a:solidFill>
              </a:rPr>
              <a:t>Weaknesses</a:t>
            </a:r>
            <a:endParaRPr lang="en-US" sz="4000" dirty="0">
              <a:solidFill>
                <a:srgbClr val="005B89"/>
              </a:solidFill>
            </a:endParaRPr>
          </a:p>
        </p:txBody>
      </p:sp>
      <p:grpSp>
        <p:nvGrpSpPr>
          <p:cNvPr id="16" name="Group 15">
            <a:extLst>
              <a:ext uri="{FF2B5EF4-FFF2-40B4-BE49-F238E27FC236}">
                <a16:creationId xmlns:a16="http://schemas.microsoft.com/office/drawing/2014/main" id="{D876A8A8-FDE0-A54A-BED9-162509617208}"/>
              </a:ext>
            </a:extLst>
          </p:cNvPr>
          <p:cNvGrpSpPr/>
          <p:nvPr/>
        </p:nvGrpSpPr>
        <p:grpSpPr>
          <a:xfrm>
            <a:off x="426047" y="1711522"/>
            <a:ext cx="3329940" cy="3912870"/>
            <a:chOff x="317500" y="317500"/>
            <a:chExt cx="3329940" cy="3912870"/>
          </a:xfrm>
        </p:grpSpPr>
        <p:pic>
          <p:nvPicPr>
            <p:cNvPr id="12" name="PFE element 8">
              <a:extLst>
                <a:ext uri="{FF2B5EF4-FFF2-40B4-BE49-F238E27FC236}">
                  <a16:creationId xmlns:a16="http://schemas.microsoft.com/office/drawing/2014/main" id="{D442CB14-03A8-1740-87CB-DE77F8BE3B7A}"/>
                </a:ext>
              </a:extLst>
            </p:cNvPr>
            <p:cNvPicPr>
              <a:picLocks/>
            </p:cNvPicPr>
            <p:nvPr/>
          </p:nvPicPr>
          <p:blipFill>
            <a:blip r:embed="rId5"/>
            <a:stretch>
              <a:fillRect/>
            </a:stretch>
          </p:blipFill>
          <p:spPr>
            <a:xfrm>
              <a:off x="317500" y="317500"/>
              <a:ext cx="3329940" cy="3912870"/>
            </a:xfrm>
            <a:prstGeom prst="rect">
              <a:avLst/>
            </a:prstGeom>
          </p:spPr>
        </p:pic>
        <p:sp>
          <p:nvSpPr>
            <p:cNvPr id="14" name="Shape_68">
              <a:extLst>
                <a:ext uri="{FF2B5EF4-FFF2-40B4-BE49-F238E27FC236}">
                  <a16:creationId xmlns:a16="http://schemas.microsoft.com/office/drawing/2014/main" id="{9E3E41F2-2833-B841-A53A-D79A88DBEF0A}"/>
                </a:ext>
              </a:extLst>
            </p:cNvPr>
            <p:cNvSpPr/>
            <p:nvPr/>
          </p:nvSpPr>
          <p:spPr>
            <a:xfrm>
              <a:off x="317500" y="317500"/>
              <a:ext cx="3329940" cy="39128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7D4E6A1F-6EE7-3E4C-A4F2-16DAE0ABE8F1}"/>
              </a:ext>
            </a:extLst>
          </p:cNvPr>
          <p:cNvPicPr>
            <a:picLocks noChangeAspect="1"/>
          </p:cNvPicPr>
          <p:nvPr/>
        </p:nvPicPr>
        <p:blipFill>
          <a:blip r:embed="rId6"/>
          <a:srcRect/>
          <a:stretch/>
        </p:blipFill>
        <p:spPr>
          <a:xfrm>
            <a:off x="531451" y="211967"/>
            <a:ext cx="1649829" cy="1281044"/>
          </a:xfrm>
          <a:prstGeom prst="rect">
            <a:avLst/>
          </a:prstGeom>
        </p:spPr>
      </p:pic>
    </p:spTree>
    <p:extLst>
      <p:ext uri="{BB962C8B-B14F-4D97-AF65-F5344CB8AC3E}">
        <p14:creationId xmlns:p14="http://schemas.microsoft.com/office/powerpoint/2010/main" val="300192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build="p"/>
      <p:bldP spid="11" grpId="1" build="p"/>
      <p:bldP spid="13" grpId="0" animBg="1"/>
      <p:bldP spid="13" grpId="1" animBg="1"/>
      <p:bldP spid="1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FE element 129">
            <a:extLst>
              <a:ext uri="{FF2B5EF4-FFF2-40B4-BE49-F238E27FC236}">
                <a16:creationId xmlns:a16="http://schemas.microsoft.com/office/drawing/2014/main" id="{B54D1115-9235-D04F-BC87-C7694B150CA2}"/>
              </a:ext>
            </a:extLst>
          </p:cNvPr>
          <p:cNvPicPr>
            <a:picLocks/>
          </p:cNvPicPr>
          <p:nvPr/>
        </p:nvPicPr>
        <p:blipFill>
          <a:blip r:embed="rId4"/>
          <a:stretch>
            <a:fillRect/>
          </a:stretch>
        </p:blipFill>
        <p:spPr>
          <a:xfrm>
            <a:off x="392811" y="1710690"/>
            <a:ext cx="8294370" cy="3253740"/>
          </a:xfrm>
          <a:prstGeom prst="rect">
            <a:avLst/>
          </a:prstGeom>
        </p:spPr>
      </p:pic>
    </p:spTree>
    <p:extLst>
      <p:ext uri="{BB962C8B-B14F-4D97-AF65-F5344CB8AC3E}">
        <p14:creationId xmlns:p14="http://schemas.microsoft.com/office/powerpoint/2010/main" val="422830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AE7AFE-6E01-C248-AC8E-B89BCB7A9939}"/>
              </a:ext>
            </a:extLst>
          </p:cNvPr>
          <p:cNvSpPr/>
          <p:nvPr/>
        </p:nvSpPr>
        <p:spPr>
          <a:xfrm>
            <a:off x="0" y="0"/>
            <a:ext cx="6870308" cy="6858000"/>
          </a:xfrm>
          <a:prstGeom prst="rect">
            <a:avLst/>
          </a:prstGeom>
          <a:solidFill>
            <a:schemeClr val="bg1">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397D32-09DC-BC48-8309-F4C5A6EB75C2}"/>
              </a:ext>
            </a:extLst>
          </p:cNvPr>
          <p:cNvPicPr>
            <a:picLocks noChangeAspect="1"/>
          </p:cNvPicPr>
          <p:nvPr/>
        </p:nvPicPr>
        <p:blipFill>
          <a:blip r:embed="rId4"/>
          <a:stretch>
            <a:fillRect/>
          </a:stretch>
        </p:blipFill>
        <p:spPr>
          <a:xfrm>
            <a:off x="4572000" y="0"/>
            <a:ext cx="4572000" cy="6858000"/>
          </a:xfrm>
          <a:prstGeom prst="rect">
            <a:avLst/>
          </a:prstGeom>
        </p:spPr>
      </p:pic>
      <p:pic>
        <p:nvPicPr>
          <p:cNvPr id="18" name="Picture 17">
            <a:extLst>
              <a:ext uri="{FF2B5EF4-FFF2-40B4-BE49-F238E27FC236}">
                <a16:creationId xmlns:a16="http://schemas.microsoft.com/office/drawing/2014/main" id="{801C8DFF-3C0E-E14D-81BC-FFBF7C9E1C8E}"/>
              </a:ext>
            </a:extLst>
          </p:cNvPr>
          <p:cNvPicPr>
            <a:picLocks noChangeAspect="1"/>
          </p:cNvPicPr>
          <p:nvPr/>
        </p:nvPicPr>
        <p:blipFill>
          <a:blip r:embed="rId5"/>
          <a:stretch>
            <a:fillRect/>
          </a:stretch>
        </p:blipFill>
        <p:spPr>
          <a:xfrm>
            <a:off x="4573018" y="0"/>
            <a:ext cx="4572000" cy="6858000"/>
          </a:xfrm>
          <a:prstGeom prst="rect">
            <a:avLst/>
          </a:prstGeom>
        </p:spPr>
      </p:pic>
      <p:sp>
        <p:nvSpPr>
          <p:cNvPr id="2" name="pfehide13" hidden="1">
            <a:extLst>
              <a:ext uri="{FF2B5EF4-FFF2-40B4-BE49-F238E27FC236}">
                <a16:creationId xmlns:a16="http://schemas.microsoft.com/office/drawing/2014/main" id="{059EFB0C-CF7C-8244-B1FC-E6F52F4DA3FF}"/>
              </a:ext>
            </a:extLst>
          </p:cNvPr>
          <p:cNvSpPr>
            <a:spLocks noGrp="1"/>
          </p:cNvSpPr>
          <p:nvPr>
            <p:ph type="ctrTitle"/>
          </p:nvPr>
        </p:nvSpPr>
        <p:spPr>
          <a:xfrm>
            <a:off x="459292" y="1714028"/>
            <a:ext cx="4094489" cy="1280887"/>
          </a:xfrm>
          <a:solidFill>
            <a:schemeClr val="accent1"/>
          </a:solidFill>
        </p:spPr>
        <p:txBody>
          <a:bodyPr>
            <a:normAutofit/>
          </a:bodyPr>
          <a:lstStyle/>
          <a:p>
            <a:r>
              <a:rPr lang="en-US" sz="2400" dirty="0">
                <a:solidFill>
                  <a:srgbClr val="005B89"/>
                </a:solidFill>
              </a:rPr>
              <a:t>I love and accept who </a:t>
            </a:r>
            <a:br>
              <a:rPr lang="en-US" sz="2400" dirty="0">
                <a:solidFill>
                  <a:srgbClr val="005B89"/>
                </a:solidFill>
              </a:rPr>
            </a:br>
            <a:r>
              <a:rPr lang="en-US" sz="2400" dirty="0">
                <a:solidFill>
                  <a:srgbClr val="005B89"/>
                </a:solidFill>
              </a:rPr>
              <a:t>I am </a:t>
            </a:r>
            <a:r>
              <a:rPr lang="en-US" sz="2400" u="sng" dirty="0">
                <a:solidFill>
                  <a:srgbClr val="005B89"/>
                </a:solidFill>
              </a:rPr>
              <a:t>on the inside..</a:t>
            </a:r>
            <a:r>
              <a:rPr lang="en-US" sz="2400" dirty="0">
                <a:solidFill>
                  <a:srgbClr val="005B89"/>
                </a:solidFill>
              </a:rPr>
              <a:t>.</a:t>
            </a:r>
          </a:p>
        </p:txBody>
      </p:sp>
      <p:grpSp>
        <p:nvGrpSpPr>
          <p:cNvPr id="15" name="Group 14">
            <a:extLst>
              <a:ext uri="{FF2B5EF4-FFF2-40B4-BE49-F238E27FC236}">
                <a16:creationId xmlns:a16="http://schemas.microsoft.com/office/drawing/2014/main" id="{8B0CC560-99FC-A349-81AC-928FD7418076}"/>
              </a:ext>
            </a:extLst>
          </p:cNvPr>
          <p:cNvGrpSpPr/>
          <p:nvPr/>
        </p:nvGrpSpPr>
        <p:grpSpPr>
          <a:xfrm>
            <a:off x="454851" y="1712487"/>
            <a:ext cx="4103370" cy="1283970"/>
            <a:chOff x="317500" y="317500"/>
            <a:chExt cx="4103370" cy="1283970"/>
          </a:xfrm>
        </p:grpSpPr>
        <p:pic>
          <p:nvPicPr>
            <p:cNvPr id="10" name="PFE element 13">
              <a:extLst>
                <a:ext uri="{FF2B5EF4-FFF2-40B4-BE49-F238E27FC236}">
                  <a16:creationId xmlns:a16="http://schemas.microsoft.com/office/drawing/2014/main" id="{67DF4149-1238-304B-BF27-3F8F4DAB3174}"/>
                </a:ext>
              </a:extLst>
            </p:cNvPr>
            <p:cNvPicPr>
              <a:picLocks/>
            </p:cNvPicPr>
            <p:nvPr/>
          </p:nvPicPr>
          <p:blipFill>
            <a:blip r:embed="rId6"/>
            <a:stretch>
              <a:fillRect/>
            </a:stretch>
          </p:blipFill>
          <p:spPr>
            <a:xfrm>
              <a:off x="317500" y="317500"/>
              <a:ext cx="4103370" cy="1283970"/>
            </a:xfrm>
            <a:prstGeom prst="rect">
              <a:avLst/>
            </a:prstGeom>
          </p:spPr>
        </p:pic>
        <p:sp>
          <p:nvSpPr>
            <p:cNvPr id="14" name="Shape_69">
              <a:extLst>
                <a:ext uri="{FF2B5EF4-FFF2-40B4-BE49-F238E27FC236}">
                  <a16:creationId xmlns:a16="http://schemas.microsoft.com/office/drawing/2014/main" id="{F45B206B-BE63-6A4A-A220-8FEB0B068F34}"/>
                </a:ext>
              </a:extLst>
            </p:cNvPr>
            <p:cNvSpPr/>
            <p:nvPr/>
          </p:nvSpPr>
          <p:spPr>
            <a:xfrm>
              <a:off x="317500" y="317500"/>
              <a:ext cx="4103370" cy="12839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14" hidden="1">
            <a:extLst>
              <a:ext uri="{FF2B5EF4-FFF2-40B4-BE49-F238E27FC236}">
                <a16:creationId xmlns:a16="http://schemas.microsoft.com/office/drawing/2014/main" id="{F24C754B-9253-F94D-A576-40B43C53EA2C}"/>
              </a:ext>
            </a:extLst>
          </p:cNvPr>
          <p:cNvSpPr txBox="1">
            <a:spLocks/>
          </p:cNvSpPr>
          <p:nvPr/>
        </p:nvSpPr>
        <p:spPr>
          <a:xfrm>
            <a:off x="459292" y="2663294"/>
            <a:ext cx="4505776" cy="219602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Strengths</a:t>
            </a:r>
          </a:p>
          <a:p>
            <a:pPr>
              <a:lnSpc>
                <a:spcPct val="110000"/>
              </a:lnSpc>
            </a:pPr>
            <a:r>
              <a:rPr lang="en-US" dirty="0">
                <a:solidFill>
                  <a:srgbClr val="005B89"/>
                </a:solidFill>
              </a:rPr>
              <a:t>What are you good at?</a:t>
            </a:r>
          </a:p>
          <a:p>
            <a:pPr>
              <a:lnSpc>
                <a:spcPct val="110000"/>
              </a:lnSpc>
            </a:pPr>
            <a:r>
              <a:rPr lang="en-US" dirty="0">
                <a:solidFill>
                  <a:srgbClr val="005B89"/>
                </a:solidFill>
              </a:rPr>
              <a:t>What is something that comes easily to you?</a:t>
            </a:r>
          </a:p>
        </p:txBody>
      </p:sp>
      <p:grpSp>
        <p:nvGrpSpPr>
          <p:cNvPr id="21" name="Group 20">
            <a:extLst>
              <a:ext uri="{FF2B5EF4-FFF2-40B4-BE49-F238E27FC236}">
                <a16:creationId xmlns:a16="http://schemas.microsoft.com/office/drawing/2014/main" id="{4D0668B2-37DB-5A43-ABB4-3CA45A963FC9}"/>
              </a:ext>
            </a:extLst>
          </p:cNvPr>
          <p:cNvGrpSpPr/>
          <p:nvPr/>
        </p:nvGrpSpPr>
        <p:grpSpPr>
          <a:xfrm>
            <a:off x="456660" y="2660218"/>
            <a:ext cx="4511040" cy="2202180"/>
            <a:chOff x="317500" y="317500"/>
            <a:chExt cx="4511040" cy="2202180"/>
          </a:xfrm>
        </p:grpSpPr>
        <p:pic>
          <p:nvPicPr>
            <p:cNvPr id="19" name="PFE element 14">
              <a:extLst>
                <a:ext uri="{FF2B5EF4-FFF2-40B4-BE49-F238E27FC236}">
                  <a16:creationId xmlns:a16="http://schemas.microsoft.com/office/drawing/2014/main" id="{E0DD7FB3-ED66-A342-9753-9F076B931D02}"/>
                </a:ext>
              </a:extLst>
            </p:cNvPr>
            <p:cNvPicPr>
              <a:picLocks/>
            </p:cNvPicPr>
            <p:nvPr/>
          </p:nvPicPr>
          <p:blipFill>
            <a:blip r:embed="rId7"/>
            <a:stretch>
              <a:fillRect/>
            </a:stretch>
          </p:blipFill>
          <p:spPr>
            <a:xfrm>
              <a:off x="317500" y="317500"/>
              <a:ext cx="4511040" cy="2202180"/>
            </a:xfrm>
            <a:prstGeom prst="rect">
              <a:avLst/>
            </a:prstGeom>
          </p:spPr>
        </p:pic>
        <p:sp>
          <p:nvSpPr>
            <p:cNvPr id="20" name="Shape_70">
              <a:extLst>
                <a:ext uri="{FF2B5EF4-FFF2-40B4-BE49-F238E27FC236}">
                  <a16:creationId xmlns:a16="http://schemas.microsoft.com/office/drawing/2014/main" id="{CCAB4AA8-E3F0-534E-BC99-DDA5894EF89A}"/>
                </a:ext>
              </a:extLst>
            </p:cNvPr>
            <p:cNvSpPr/>
            <p:nvPr/>
          </p:nvSpPr>
          <p:spPr>
            <a:xfrm>
              <a:off x="317500" y="317500"/>
              <a:ext cx="4511040" cy="22021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15" hidden="1">
            <a:extLst>
              <a:ext uri="{FF2B5EF4-FFF2-40B4-BE49-F238E27FC236}">
                <a16:creationId xmlns:a16="http://schemas.microsoft.com/office/drawing/2014/main" id="{39E9008D-DF89-A643-BF1F-654B7B8CEA3A}"/>
              </a:ext>
            </a:extLst>
          </p:cNvPr>
          <p:cNvSpPr txBox="1">
            <a:spLocks/>
          </p:cNvSpPr>
          <p:nvPr/>
        </p:nvSpPr>
        <p:spPr>
          <a:xfrm>
            <a:off x="453586" y="2663294"/>
            <a:ext cx="4189079" cy="171712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Strengths</a:t>
            </a:r>
          </a:p>
          <a:p>
            <a:pPr>
              <a:lnSpc>
                <a:spcPct val="110000"/>
              </a:lnSpc>
            </a:pPr>
            <a:r>
              <a:rPr lang="en-US" dirty="0">
                <a:solidFill>
                  <a:srgbClr val="005B89"/>
                </a:solidFill>
              </a:rPr>
              <a:t>What did you notice about our class’s strengths?</a:t>
            </a:r>
          </a:p>
        </p:txBody>
      </p:sp>
      <p:grpSp>
        <p:nvGrpSpPr>
          <p:cNvPr id="25" name="Group 24">
            <a:extLst>
              <a:ext uri="{FF2B5EF4-FFF2-40B4-BE49-F238E27FC236}">
                <a16:creationId xmlns:a16="http://schemas.microsoft.com/office/drawing/2014/main" id="{0DE21B21-02FC-E144-BB59-ED08C86AAAC2}"/>
              </a:ext>
            </a:extLst>
          </p:cNvPr>
          <p:cNvGrpSpPr/>
          <p:nvPr/>
        </p:nvGrpSpPr>
        <p:grpSpPr>
          <a:xfrm>
            <a:off x="452626" y="2662701"/>
            <a:ext cx="4191000" cy="1718310"/>
            <a:chOff x="317500" y="317500"/>
            <a:chExt cx="4191000" cy="1718310"/>
          </a:xfrm>
        </p:grpSpPr>
        <p:pic>
          <p:nvPicPr>
            <p:cNvPr id="23" name="PFE element 15">
              <a:extLst>
                <a:ext uri="{FF2B5EF4-FFF2-40B4-BE49-F238E27FC236}">
                  <a16:creationId xmlns:a16="http://schemas.microsoft.com/office/drawing/2014/main" id="{A053A422-81B5-D54F-AA9F-06C2FBD0F493}"/>
                </a:ext>
              </a:extLst>
            </p:cNvPr>
            <p:cNvPicPr>
              <a:picLocks/>
            </p:cNvPicPr>
            <p:nvPr/>
          </p:nvPicPr>
          <p:blipFill>
            <a:blip r:embed="rId8"/>
            <a:stretch>
              <a:fillRect/>
            </a:stretch>
          </p:blipFill>
          <p:spPr>
            <a:xfrm>
              <a:off x="317500" y="317500"/>
              <a:ext cx="4191000" cy="1718310"/>
            </a:xfrm>
            <a:prstGeom prst="rect">
              <a:avLst/>
            </a:prstGeom>
          </p:spPr>
        </p:pic>
        <p:sp>
          <p:nvSpPr>
            <p:cNvPr id="24" name="Shape_71">
              <a:extLst>
                <a:ext uri="{FF2B5EF4-FFF2-40B4-BE49-F238E27FC236}">
                  <a16:creationId xmlns:a16="http://schemas.microsoft.com/office/drawing/2014/main" id="{77BBC0CB-E773-2041-B56C-A947AD307D4E}"/>
                </a:ext>
              </a:extLst>
            </p:cNvPr>
            <p:cNvSpPr/>
            <p:nvPr/>
          </p:nvSpPr>
          <p:spPr>
            <a:xfrm>
              <a:off x="317500" y="317500"/>
              <a:ext cx="4191000" cy="17183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16" hidden="1">
            <a:extLst>
              <a:ext uri="{FF2B5EF4-FFF2-40B4-BE49-F238E27FC236}">
                <a16:creationId xmlns:a16="http://schemas.microsoft.com/office/drawing/2014/main" id="{03D5298E-61A6-C840-A510-4D1D7D844EDD}"/>
              </a:ext>
            </a:extLst>
          </p:cNvPr>
          <p:cNvSpPr txBox="1">
            <a:spLocks/>
          </p:cNvSpPr>
          <p:nvPr/>
        </p:nvSpPr>
        <p:spPr>
          <a:xfrm>
            <a:off x="461957" y="2656533"/>
            <a:ext cx="3623360" cy="226220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Strengths</a:t>
            </a:r>
          </a:p>
          <a:p>
            <a:pPr>
              <a:lnSpc>
                <a:spcPct val="110000"/>
              </a:lnSpc>
            </a:pPr>
            <a:r>
              <a:rPr lang="en-US" dirty="0">
                <a:solidFill>
                  <a:srgbClr val="005B89"/>
                </a:solidFill>
              </a:rPr>
              <a:t>How can our strengths </a:t>
            </a:r>
            <a:br>
              <a:rPr lang="en-US" dirty="0">
                <a:solidFill>
                  <a:srgbClr val="005B89"/>
                </a:solidFill>
              </a:rPr>
            </a:br>
            <a:r>
              <a:rPr lang="en-US" dirty="0">
                <a:solidFill>
                  <a:srgbClr val="005B89"/>
                </a:solidFill>
              </a:rPr>
              <a:t>be used to help others?</a:t>
            </a:r>
          </a:p>
        </p:txBody>
      </p:sp>
      <p:grpSp>
        <p:nvGrpSpPr>
          <p:cNvPr id="29" name="Group 28">
            <a:extLst>
              <a:ext uri="{FF2B5EF4-FFF2-40B4-BE49-F238E27FC236}">
                <a16:creationId xmlns:a16="http://schemas.microsoft.com/office/drawing/2014/main" id="{802ED400-B8C4-8142-BF9F-B21041907A5D}"/>
              </a:ext>
            </a:extLst>
          </p:cNvPr>
          <p:cNvGrpSpPr/>
          <p:nvPr/>
        </p:nvGrpSpPr>
        <p:grpSpPr>
          <a:xfrm>
            <a:off x="458172" y="2656063"/>
            <a:ext cx="3630930" cy="2263140"/>
            <a:chOff x="317500" y="317500"/>
            <a:chExt cx="3630930" cy="2263140"/>
          </a:xfrm>
        </p:grpSpPr>
        <p:pic>
          <p:nvPicPr>
            <p:cNvPr id="27" name="PFE element 16">
              <a:extLst>
                <a:ext uri="{FF2B5EF4-FFF2-40B4-BE49-F238E27FC236}">
                  <a16:creationId xmlns:a16="http://schemas.microsoft.com/office/drawing/2014/main" id="{146B434F-95AC-C445-AD89-8117D306BFD8}"/>
                </a:ext>
              </a:extLst>
            </p:cNvPr>
            <p:cNvPicPr>
              <a:picLocks/>
            </p:cNvPicPr>
            <p:nvPr/>
          </p:nvPicPr>
          <p:blipFill>
            <a:blip r:embed="rId9"/>
            <a:stretch>
              <a:fillRect/>
            </a:stretch>
          </p:blipFill>
          <p:spPr>
            <a:xfrm>
              <a:off x="317500" y="317500"/>
              <a:ext cx="3630930" cy="2263140"/>
            </a:xfrm>
            <a:prstGeom prst="rect">
              <a:avLst/>
            </a:prstGeom>
          </p:spPr>
        </p:pic>
        <p:sp>
          <p:nvSpPr>
            <p:cNvPr id="28" name="Shape_72">
              <a:extLst>
                <a:ext uri="{FF2B5EF4-FFF2-40B4-BE49-F238E27FC236}">
                  <a16:creationId xmlns:a16="http://schemas.microsoft.com/office/drawing/2014/main" id="{7623115E-0C55-3A4C-A547-66CA0FE17463}"/>
                </a:ext>
              </a:extLst>
            </p:cNvPr>
            <p:cNvSpPr/>
            <p:nvPr/>
          </p:nvSpPr>
          <p:spPr>
            <a:xfrm>
              <a:off x="317500" y="317500"/>
              <a:ext cx="3630930" cy="22631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17" hidden="1">
            <a:extLst>
              <a:ext uri="{FF2B5EF4-FFF2-40B4-BE49-F238E27FC236}">
                <a16:creationId xmlns:a16="http://schemas.microsoft.com/office/drawing/2014/main" id="{19B0189E-0EB2-FA49-8590-E1152770187F}"/>
              </a:ext>
            </a:extLst>
          </p:cNvPr>
          <p:cNvSpPr txBox="1">
            <a:spLocks/>
          </p:cNvSpPr>
          <p:nvPr/>
        </p:nvSpPr>
        <p:spPr>
          <a:xfrm>
            <a:off x="461544" y="2663294"/>
            <a:ext cx="3886200" cy="2032524"/>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Strengths</a:t>
            </a:r>
          </a:p>
          <a:p>
            <a:pPr>
              <a:lnSpc>
                <a:spcPct val="110000"/>
              </a:lnSpc>
            </a:pPr>
            <a:r>
              <a:rPr lang="en-US" dirty="0">
                <a:solidFill>
                  <a:srgbClr val="005B89"/>
                </a:solidFill>
              </a:rPr>
              <a:t>I make friends easily.</a:t>
            </a:r>
          </a:p>
        </p:txBody>
      </p:sp>
      <p:grpSp>
        <p:nvGrpSpPr>
          <p:cNvPr id="33" name="Group 32">
            <a:extLst>
              <a:ext uri="{FF2B5EF4-FFF2-40B4-BE49-F238E27FC236}">
                <a16:creationId xmlns:a16="http://schemas.microsoft.com/office/drawing/2014/main" id="{12D49B58-F2A4-EE45-8602-0C88745DDAAF}"/>
              </a:ext>
            </a:extLst>
          </p:cNvPr>
          <p:cNvGrpSpPr/>
          <p:nvPr/>
        </p:nvGrpSpPr>
        <p:grpSpPr>
          <a:xfrm>
            <a:off x="461544" y="2662286"/>
            <a:ext cx="3886200" cy="2034540"/>
            <a:chOff x="317500" y="317500"/>
            <a:chExt cx="3886200" cy="2034540"/>
          </a:xfrm>
        </p:grpSpPr>
        <p:pic>
          <p:nvPicPr>
            <p:cNvPr id="31" name="PFE element 17">
              <a:extLst>
                <a:ext uri="{FF2B5EF4-FFF2-40B4-BE49-F238E27FC236}">
                  <a16:creationId xmlns:a16="http://schemas.microsoft.com/office/drawing/2014/main" id="{DBA13D79-ADD5-EA47-A2C5-592B1B57B29A}"/>
                </a:ext>
              </a:extLst>
            </p:cNvPr>
            <p:cNvPicPr>
              <a:picLocks/>
            </p:cNvPicPr>
            <p:nvPr/>
          </p:nvPicPr>
          <p:blipFill>
            <a:blip r:embed="rId10"/>
            <a:stretch>
              <a:fillRect/>
            </a:stretch>
          </p:blipFill>
          <p:spPr>
            <a:xfrm>
              <a:off x="317500" y="317500"/>
              <a:ext cx="3886200" cy="2034540"/>
            </a:xfrm>
            <a:prstGeom prst="rect">
              <a:avLst/>
            </a:prstGeom>
          </p:spPr>
        </p:pic>
        <p:sp>
          <p:nvSpPr>
            <p:cNvPr id="32" name="Shape_73">
              <a:extLst>
                <a:ext uri="{FF2B5EF4-FFF2-40B4-BE49-F238E27FC236}">
                  <a16:creationId xmlns:a16="http://schemas.microsoft.com/office/drawing/2014/main" id="{697FEAFA-403A-0449-B97B-A6ADEDE52FE7}"/>
                </a:ext>
              </a:extLst>
            </p:cNvPr>
            <p:cNvSpPr/>
            <p:nvPr/>
          </p:nvSpPr>
          <p:spPr>
            <a:xfrm>
              <a:off x="317500" y="317500"/>
              <a:ext cx="3886200" cy="20345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18" hidden="1">
            <a:extLst>
              <a:ext uri="{FF2B5EF4-FFF2-40B4-BE49-F238E27FC236}">
                <a16:creationId xmlns:a16="http://schemas.microsoft.com/office/drawing/2014/main" id="{9127559E-1CCC-764F-BFA4-24C729EBEC11}"/>
              </a:ext>
            </a:extLst>
          </p:cNvPr>
          <p:cNvSpPr txBox="1">
            <a:spLocks/>
          </p:cNvSpPr>
          <p:nvPr/>
        </p:nvSpPr>
        <p:spPr>
          <a:xfrm>
            <a:off x="460529" y="2655946"/>
            <a:ext cx="2730892" cy="126442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Strengths</a:t>
            </a:r>
          </a:p>
          <a:p>
            <a:pPr>
              <a:lnSpc>
                <a:spcPct val="110000"/>
              </a:lnSpc>
            </a:pPr>
            <a:r>
              <a:rPr lang="en-US" dirty="0">
                <a:solidFill>
                  <a:srgbClr val="005B89"/>
                </a:solidFill>
              </a:rPr>
              <a:t>I am athletic.</a:t>
            </a:r>
          </a:p>
        </p:txBody>
      </p:sp>
      <p:grpSp>
        <p:nvGrpSpPr>
          <p:cNvPr id="37" name="Group 36">
            <a:extLst>
              <a:ext uri="{FF2B5EF4-FFF2-40B4-BE49-F238E27FC236}">
                <a16:creationId xmlns:a16="http://schemas.microsoft.com/office/drawing/2014/main" id="{684FBA59-ED7D-234C-805C-D643730139FD}"/>
              </a:ext>
            </a:extLst>
          </p:cNvPr>
          <p:cNvGrpSpPr/>
          <p:nvPr/>
        </p:nvGrpSpPr>
        <p:grpSpPr>
          <a:xfrm>
            <a:off x="460090" y="2651889"/>
            <a:ext cx="2731770" cy="1272540"/>
            <a:chOff x="317500" y="317500"/>
            <a:chExt cx="2731770" cy="1272540"/>
          </a:xfrm>
        </p:grpSpPr>
        <p:pic>
          <p:nvPicPr>
            <p:cNvPr id="35" name="PFE element 18">
              <a:extLst>
                <a:ext uri="{FF2B5EF4-FFF2-40B4-BE49-F238E27FC236}">
                  <a16:creationId xmlns:a16="http://schemas.microsoft.com/office/drawing/2014/main" id="{785F3DB8-6679-0E47-9DCC-C0956DAC3767}"/>
                </a:ext>
              </a:extLst>
            </p:cNvPr>
            <p:cNvPicPr>
              <a:picLocks/>
            </p:cNvPicPr>
            <p:nvPr/>
          </p:nvPicPr>
          <p:blipFill>
            <a:blip r:embed="rId11"/>
            <a:stretch>
              <a:fillRect/>
            </a:stretch>
          </p:blipFill>
          <p:spPr>
            <a:xfrm>
              <a:off x="317500" y="317500"/>
              <a:ext cx="2731770" cy="1272540"/>
            </a:xfrm>
            <a:prstGeom prst="rect">
              <a:avLst/>
            </a:prstGeom>
          </p:spPr>
        </p:pic>
        <p:sp>
          <p:nvSpPr>
            <p:cNvPr id="36" name="Shape_74">
              <a:extLst>
                <a:ext uri="{FF2B5EF4-FFF2-40B4-BE49-F238E27FC236}">
                  <a16:creationId xmlns:a16="http://schemas.microsoft.com/office/drawing/2014/main" id="{9D41CAD3-4F11-DB40-9E51-680C3A3C4661}"/>
                </a:ext>
              </a:extLst>
            </p:cNvPr>
            <p:cNvSpPr/>
            <p:nvPr/>
          </p:nvSpPr>
          <p:spPr>
            <a:xfrm>
              <a:off x="317500" y="317500"/>
              <a:ext cx="2731770" cy="12725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285C054-7A6C-0443-A7D2-0C651F1DA978}"/>
              </a:ext>
            </a:extLst>
          </p:cNvPr>
          <p:cNvPicPr>
            <a:picLocks noChangeAspect="1"/>
          </p:cNvPicPr>
          <p:nvPr/>
        </p:nvPicPr>
        <p:blipFill>
          <a:blip r:embed="rId12"/>
          <a:srcRect/>
          <a:stretch/>
        </p:blipFill>
        <p:spPr>
          <a:xfrm>
            <a:off x="531451" y="211967"/>
            <a:ext cx="1649829" cy="1281044"/>
          </a:xfrm>
          <a:prstGeom prst="rect">
            <a:avLst/>
          </a:prstGeom>
        </p:spPr>
      </p:pic>
    </p:spTree>
    <p:extLst>
      <p:ext uri="{BB962C8B-B14F-4D97-AF65-F5344CB8AC3E}">
        <p14:creationId xmlns:p14="http://schemas.microsoft.com/office/powerpoint/2010/main" val="28450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7" grpId="0"/>
      <p:bldP spid="7" grpId="1"/>
      <p:bldP spid="8" grpId="0"/>
      <p:bldP spid="8" grpId="1"/>
      <p:bldP spid="9" grpId="0"/>
      <p:bldP spid="9" grpId="1"/>
      <p:bldP spid="13" grpId="0"/>
      <p:bldP spid="13" grpId="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D8745E-2DB0-2F4F-B994-1E7CBE33506E}"/>
              </a:ext>
            </a:extLst>
          </p:cNvPr>
          <p:cNvSpPr/>
          <p:nvPr/>
        </p:nvSpPr>
        <p:spPr>
          <a:xfrm>
            <a:off x="0" y="12538"/>
            <a:ext cx="6870308" cy="6858000"/>
          </a:xfrm>
          <a:prstGeom prst="rect">
            <a:avLst/>
          </a:prstGeom>
          <a:solidFill>
            <a:schemeClr val="bg1">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4844484-D6AA-FA4D-89E3-8D18C55247FB}"/>
              </a:ext>
            </a:extLst>
          </p:cNvPr>
          <p:cNvPicPr>
            <a:picLocks noChangeAspect="1"/>
          </p:cNvPicPr>
          <p:nvPr/>
        </p:nvPicPr>
        <p:blipFill>
          <a:blip r:embed="rId4"/>
          <a:stretch>
            <a:fillRect/>
          </a:stretch>
        </p:blipFill>
        <p:spPr>
          <a:xfrm>
            <a:off x="4602247" y="12538"/>
            <a:ext cx="4572000" cy="6858000"/>
          </a:xfrm>
          <a:prstGeom prst="rect">
            <a:avLst/>
          </a:prstGeom>
        </p:spPr>
      </p:pic>
      <p:pic>
        <p:nvPicPr>
          <p:cNvPr id="26" name="Picture 25">
            <a:extLst>
              <a:ext uri="{FF2B5EF4-FFF2-40B4-BE49-F238E27FC236}">
                <a16:creationId xmlns:a16="http://schemas.microsoft.com/office/drawing/2014/main" id="{2350577E-C927-4940-B90C-06E3167E96A6}"/>
              </a:ext>
            </a:extLst>
          </p:cNvPr>
          <p:cNvPicPr>
            <a:picLocks noChangeAspect="1"/>
          </p:cNvPicPr>
          <p:nvPr/>
        </p:nvPicPr>
        <p:blipFill>
          <a:blip r:embed="rId5"/>
          <a:stretch>
            <a:fillRect/>
          </a:stretch>
        </p:blipFill>
        <p:spPr>
          <a:xfrm>
            <a:off x="4602247" y="12538"/>
            <a:ext cx="4572000" cy="6858000"/>
          </a:xfrm>
          <a:prstGeom prst="rect">
            <a:avLst/>
          </a:prstGeom>
        </p:spPr>
      </p:pic>
      <p:sp>
        <p:nvSpPr>
          <p:cNvPr id="7" name="pfehide23" hidden="1">
            <a:extLst>
              <a:ext uri="{FF2B5EF4-FFF2-40B4-BE49-F238E27FC236}">
                <a16:creationId xmlns:a16="http://schemas.microsoft.com/office/drawing/2014/main" id="{F24C754B-9253-F94D-A576-40B43C53EA2C}"/>
              </a:ext>
            </a:extLst>
          </p:cNvPr>
          <p:cNvSpPr txBox="1">
            <a:spLocks/>
          </p:cNvSpPr>
          <p:nvPr/>
        </p:nvSpPr>
        <p:spPr>
          <a:xfrm>
            <a:off x="502336" y="2667897"/>
            <a:ext cx="3704815" cy="362041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Weaknesses</a:t>
            </a:r>
          </a:p>
          <a:p>
            <a:pPr>
              <a:lnSpc>
                <a:spcPct val="110000"/>
              </a:lnSpc>
            </a:pPr>
            <a:r>
              <a:rPr lang="en-US" dirty="0">
                <a:solidFill>
                  <a:srgbClr val="005B89"/>
                </a:solidFill>
              </a:rPr>
              <a:t>What is something you’re not very good at?</a:t>
            </a:r>
          </a:p>
          <a:p>
            <a:pPr>
              <a:lnSpc>
                <a:spcPct val="110000"/>
              </a:lnSpc>
            </a:pPr>
            <a:r>
              <a:rPr lang="en-US" dirty="0">
                <a:solidFill>
                  <a:srgbClr val="005B89"/>
                </a:solidFill>
              </a:rPr>
              <a:t>What is something that you have to work really hard at?</a:t>
            </a:r>
          </a:p>
        </p:txBody>
      </p:sp>
      <p:grpSp>
        <p:nvGrpSpPr>
          <p:cNvPr id="10" name="Group 9">
            <a:extLst>
              <a:ext uri="{FF2B5EF4-FFF2-40B4-BE49-F238E27FC236}">
                <a16:creationId xmlns:a16="http://schemas.microsoft.com/office/drawing/2014/main" id="{B3D6EE1C-1791-2048-9262-53532E67EBEE}"/>
              </a:ext>
            </a:extLst>
          </p:cNvPr>
          <p:cNvGrpSpPr/>
          <p:nvPr/>
        </p:nvGrpSpPr>
        <p:grpSpPr>
          <a:xfrm>
            <a:off x="506893" y="2668355"/>
            <a:ext cx="3695700" cy="3619500"/>
            <a:chOff x="317500" y="317500"/>
            <a:chExt cx="3695700" cy="3619500"/>
          </a:xfrm>
        </p:grpSpPr>
        <p:pic>
          <p:nvPicPr>
            <p:cNvPr id="5" name="PFE element 23">
              <a:extLst>
                <a:ext uri="{FF2B5EF4-FFF2-40B4-BE49-F238E27FC236}">
                  <a16:creationId xmlns:a16="http://schemas.microsoft.com/office/drawing/2014/main" id="{CEC70C07-8CB2-F546-8FC4-470B8672B17F}"/>
                </a:ext>
              </a:extLst>
            </p:cNvPr>
            <p:cNvPicPr>
              <a:picLocks/>
            </p:cNvPicPr>
            <p:nvPr/>
          </p:nvPicPr>
          <p:blipFill>
            <a:blip r:embed="rId6"/>
            <a:stretch>
              <a:fillRect/>
            </a:stretch>
          </p:blipFill>
          <p:spPr>
            <a:xfrm>
              <a:off x="317500" y="317500"/>
              <a:ext cx="3695700" cy="3619500"/>
            </a:xfrm>
            <a:prstGeom prst="rect">
              <a:avLst/>
            </a:prstGeom>
          </p:spPr>
        </p:pic>
        <p:sp>
          <p:nvSpPr>
            <p:cNvPr id="6" name="Shape_75">
              <a:extLst>
                <a:ext uri="{FF2B5EF4-FFF2-40B4-BE49-F238E27FC236}">
                  <a16:creationId xmlns:a16="http://schemas.microsoft.com/office/drawing/2014/main" id="{DED84143-F726-5C41-A261-BEBC6EE6AE62}"/>
                </a:ext>
              </a:extLst>
            </p:cNvPr>
            <p:cNvSpPr/>
            <p:nvPr/>
          </p:nvSpPr>
          <p:spPr>
            <a:xfrm>
              <a:off x="317500" y="317500"/>
              <a:ext cx="3695700" cy="3619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24" hidden="1">
            <a:extLst>
              <a:ext uri="{FF2B5EF4-FFF2-40B4-BE49-F238E27FC236}">
                <a16:creationId xmlns:a16="http://schemas.microsoft.com/office/drawing/2014/main" id="{39E9008D-DF89-A643-BF1F-654B7B8CEA3A}"/>
              </a:ext>
            </a:extLst>
          </p:cNvPr>
          <p:cNvSpPr txBox="1">
            <a:spLocks/>
          </p:cNvSpPr>
          <p:nvPr/>
        </p:nvSpPr>
        <p:spPr>
          <a:xfrm>
            <a:off x="507808" y="2667897"/>
            <a:ext cx="3566742" cy="2113816"/>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Weaknesses</a:t>
            </a:r>
          </a:p>
          <a:p>
            <a:pPr>
              <a:lnSpc>
                <a:spcPct val="110000"/>
              </a:lnSpc>
            </a:pPr>
            <a:r>
              <a:rPr lang="en-US" dirty="0">
                <a:solidFill>
                  <a:srgbClr val="005B89"/>
                </a:solidFill>
              </a:rPr>
              <a:t>It is hard for me to stay neat and organized.</a:t>
            </a:r>
          </a:p>
        </p:txBody>
      </p:sp>
      <p:grpSp>
        <p:nvGrpSpPr>
          <p:cNvPr id="15" name="Group 14">
            <a:extLst>
              <a:ext uri="{FF2B5EF4-FFF2-40B4-BE49-F238E27FC236}">
                <a16:creationId xmlns:a16="http://schemas.microsoft.com/office/drawing/2014/main" id="{3C1CCAB7-F82B-1D4E-9847-E92F1AE9FB8C}"/>
              </a:ext>
            </a:extLst>
          </p:cNvPr>
          <p:cNvGrpSpPr/>
          <p:nvPr/>
        </p:nvGrpSpPr>
        <p:grpSpPr>
          <a:xfrm>
            <a:off x="506194" y="2663720"/>
            <a:ext cx="3569970" cy="2122170"/>
            <a:chOff x="317500" y="317500"/>
            <a:chExt cx="3569970" cy="2122170"/>
          </a:xfrm>
        </p:grpSpPr>
        <p:pic>
          <p:nvPicPr>
            <p:cNvPr id="12" name="PFE element 24">
              <a:extLst>
                <a:ext uri="{FF2B5EF4-FFF2-40B4-BE49-F238E27FC236}">
                  <a16:creationId xmlns:a16="http://schemas.microsoft.com/office/drawing/2014/main" id="{0D44A2FC-4AC7-024B-8842-137A1A4BE334}"/>
                </a:ext>
              </a:extLst>
            </p:cNvPr>
            <p:cNvPicPr>
              <a:picLocks/>
            </p:cNvPicPr>
            <p:nvPr/>
          </p:nvPicPr>
          <p:blipFill>
            <a:blip r:embed="rId7"/>
            <a:stretch>
              <a:fillRect/>
            </a:stretch>
          </p:blipFill>
          <p:spPr>
            <a:xfrm>
              <a:off x="317500" y="317500"/>
              <a:ext cx="3569970" cy="2122170"/>
            </a:xfrm>
            <a:prstGeom prst="rect">
              <a:avLst/>
            </a:prstGeom>
          </p:spPr>
        </p:pic>
        <p:sp>
          <p:nvSpPr>
            <p:cNvPr id="14" name="Shape_76">
              <a:extLst>
                <a:ext uri="{FF2B5EF4-FFF2-40B4-BE49-F238E27FC236}">
                  <a16:creationId xmlns:a16="http://schemas.microsoft.com/office/drawing/2014/main" id="{E0572598-036A-374B-88E1-02C097581C99}"/>
                </a:ext>
              </a:extLst>
            </p:cNvPr>
            <p:cNvSpPr/>
            <p:nvPr/>
          </p:nvSpPr>
          <p:spPr>
            <a:xfrm>
              <a:off x="317500" y="317500"/>
              <a:ext cx="3569970" cy="21221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25" hidden="1">
            <a:extLst>
              <a:ext uri="{FF2B5EF4-FFF2-40B4-BE49-F238E27FC236}">
                <a16:creationId xmlns:a16="http://schemas.microsoft.com/office/drawing/2014/main" id="{03D5298E-61A6-C840-A510-4D1D7D844EDD}"/>
              </a:ext>
            </a:extLst>
          </p:cNvPr>
          <p:cNvSpPr txBox="1">
            <a:spLocks/>
          </p:cNvSpPr>
          <p:nvPr/>
        </p:nvSpPr>
        <p:spPr>
          <a:xfrm>
            <a:off x="501988" y="2663998"/>
            <a:ext cx="3566741" cy="1282142"/>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Weaknesses</a:t>
            </a:r>
          </a:p>
          <a:p>
            <a:pPr>
              <a:lnSpc>
                <a:spcPct val="110000"/>
              </a:lnSpc>
            </a:pPr>
            <a:r>
              <a:rPr lang="en-US" dirty="0">
                <a:solidFill>
                  <a:srgbClr val="005B89"/>
                </a:solidFill>
              </a:rPr>
              <a:t>Math is tricky for me.</a:t>
            </a:r>
          </a:p>
        </p:txBody>
      </p:sp>
      <p:grpSp>
        <p:nvGrpSpPr>
          <p:cNvPr id="25" name="Group 24">
            <a:extLst>
              <a:ext uri="{FF2B5EF4-FFF2-40B4-BE49-F238E27FC236}">
                <a16:creationId xmlns:a16="http://schemas.microsoft.com/office/drawing/2014/main" id="{506C8F1A-A035-5547-BD29-681B50A88BA6}"/>
              </a:ext>
            </a:extLst>
          </p:cNvPr>
          <p:cNvGrpSpPr/>
          <p:nvPr/>
        </p:nvGrpSpPr>
        <p:grpSpPr>
          <a:xfrm>
            <a:off x="506088" y="2663084"/>
            <a:ext cx="3558540" cy="1283970"/>
            <a:chOff x="317500" y="317500"/>
            <a:chExt cx="3558540" cy="1283970"/>
          </a:xfrm>
        </p:grpSpPr>
        <p:pic>
          <p:nvPicPr>
            <p:cNvPr id="22" name="PFE element 25">
              <a:extLst>
                <a:ext uri="{FF2B5EF4-FFF2-40B4-BE49-F238E27FC236}">
                  <a16:creationId xmlns:a16="http://schemas.microsoft.com/office/drawing/2014/main" id="{E9D50EDF-7639-554B-B553-4521D505E2AD}"/>
                </a:ext>
              </a:extLst>
            </p:cNvPr>
            <p:cNvPicPr>
              <a:picLocks/>
            </p:cNvPicPr>
            <p:nvPr/>
          </p:nvPicPr>
          <p:blipFill>
            <a:blip r:embed="rId8"/>
            <a:stretch>
              <a:fillRect/>
            </a:stretch>
          </p:blipFill>
          <p:spPr>
            <a:xfrm>
              <a:off x="317500" y="317500"/>
              <a:ext cx="3558540" cy="1283970"/>
            </a:xfrm>
            <a:prstGeom prst="rect">
              <a:avLst/>
            </a:prstGeom>
          </p:spPr>
        </p:pic>
        <p:sp>
          <p:nvSpPr>
            <p:cNvPr id="23" name="Shape_77">
              <a:extLst>
                <a:ext uri="{FF2B5EF4-FFF2-40B4-BE49-F238E27FC236}">
                  <a16:creationId xmlns:a16="http://schemas.microsoft.com/office/drawing/2014/main" id="{C273AF38-3545-C640-A064-8DBC6FA59D3A}"/>
                </a:ext>
              </a:extLst>
            </p:cNvPr>
            <p:cNvSpPr/>
            <p:nvPr/>
          </p:nvSpPr>
          <p:spPr>
            <a:xfrm>
              <a:off x="317500" y="317500"/>
              <a:ext cx="3558540" cy="12839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pfehide26" hidden="1">
            <a:extLst>
              <a:ext uri="{FF2B5EF4-FFF2-40B4-BE49-F238E27FC236}">
                <a16:creationId xmlns:a16="http://schemas.microsoft.com/office/drawing/2014/main" id="{C3E5401E-20B8-5740-ACF8-ED8D1CAB93BC}"/>
              </a:ext>
            </a:extLst>
          </p:cNvPr>
          <p:cNvSpPr txBox="1">
            <a:spLocks/>
          </p:cNvSpPr>
          <p:nvPr/>
        </p:nvSpPr>
        <p:spPr>
          <a:xfrm>
            <a:off x="508374" y="2671027"/>
            <a:ext cx="3886199" cy="1879527"/>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Weaknesses</a:t>
            </a:r>
          </a:p>
          <a:p>
            <a:pPr>
              <a:lnSpc>
                <a:spcPct val="110000"/>
              </a:lnSpc>
            </a:pPr>
            <a:r>
              <a:rPr lang="en-US" dirty="0">
                <a:solidFill>
                  <a:srgbClr val="005B89"/>
                </a:solidFill>
              </a:rPr>
              <a:t>Reading is hard for me.</a:t>
            </a:r>
          </a:p>
        </p:txBody>
      </p:sp>
      <p:grpSp>
        <p:nvGrpSpPr>
          <p:cNvPr id="32" name="Group 31">
            <a:extLst>
              <a:ext uri="{FF2B5EF4-FFF2-40B4-BE49-F238E27FC236}">
                <a16:creationId xmlns:a16="http://schemas.microsoft.com/office/drawing/2014/main" id="{4A8BF810-BCC5-F742-8296-328D6D877481}"/>
              </a:ext>
            </a:extLst>
          </p:cNvPr>
          <p:cNvGrpSpPr/>
          <p:nvPr/>
        </p:nvGrpSpPr>
        <p:grpSpPr>
          <a:xfrm>
            <a:off x="508373" y="2669721"/>
            <a:ext cx="3886200" cy="1882140"/>
            <a:chOff x="317500" y="317500"/>
            <a:chExt cx="3886200" cy="1882140"/>
          </a:xfrm>
        </p:grpSpPr>
        <p:pic>
          <p:nvPicPr>
            <p:cNvPr id="29" name="PFE element 26">
              <a:extLst>
                <a:ext uri="{FF2B5EF4-FFF2-40B4-BE49-F238E27FC236}">
                  <a16:creationId xmlns:a16="http://schemas.microsoft.com/office/drawing/2014/main" id="{B0EA1330-941B-0443-A640-A6692148C8EA}"/>
                </a:ext>
              </a:extLst>
            </p:cNvPr>
            <p:cNvPicPr>
              <a:picLocks/>
            </p:cNvPicPr>
            <p:nvPr/>
          </p:nvPicPr>
          <p:blipFill>
            <a:blip r:embed="rId9"/>
            <a:stretch>
              <a:fillRect/>
            </a:stretch>
          </p:blipFill>
          <p:spPr>
            <a:xfrm>
              <a:off x="317500" y="317500"/>
              <a:ext cx="3886200" cy="1882140"/>
            </a:xfrm>
            <a:prstGeom prst="rect">
              <a:avLst/>
            </a:prstGeom>
          </p:spPr>
        </p:pic>
        <p:sp>
          <p:nvSpPr>
            <p:cNvPr id="31" name="Shape_78">
              <a:extLst>
                <a:ext uri="{FF2B5EF4-FFF2-40B4-BE49-F238E27FC236}">
                  <a16:creationId xmlns:a16="http://schemas.microsoft.com/office/drawing/2014/main" id="{33B8526E-7B9E-BE4D-ACEA-15DAD29759AC}"/>
                </a:ext>
              </a:extLst>
            </p:cNvPr>
            <p:cNvSpPr/>
            <p:nvPr/>
          </p:nvSpPr>
          <p:spPr>
            <a:xfrm>
              <a:off x="317500" y="317500"/>
              <a:ext cx="3886200" cy="18821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fehide27" hidden="1">
            <a:extLst>
              <a:ext uri="{FF2B5EF4-FFF2-40B4-BE49-F238E27FC236}">
                <a16:creationId xmlns:a16="http://schemas.microsoft.com/office/drawing/2014/main" id="{ECAF5786-0739-2342-8378-0763A75B1369}"/>
              </a:ext>
            </a:extLst>
          </p:cNvPr>
          <p:cNvSpPr txBox="1">
            <a:spLocks/>
          </p:cNvSpPr>
          <p:nvPr/>
        </p:nvSpPr>
        <p:spPr>
          <a:xfrm>
            <a:off x="510040" y="2669209"/>
            <a:ext cx="5634557" cy="362649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Weaknesses</a:t>
            </a:r>
          </a:p>
          <a:p>
            <a:pPr marL="457200" indent="-457200">
              <a:lnSpc>
                <a:spcPct val="110000"/>
              </a:lnSpc>
              <a:buAutoNum type="arabicPeriod"/>
            </a:pPr>
            <a:r>
              <a:rPr lang="en-US" dirty="0">
                <a:solidFill>
                  <a:srgbClr val="005B89"/>
                </a:solidFill>
              </a:rPr>
              <a:t>Share your weakness!</a:t>
            </a:r>
          </a:p>
          <a:p>
            <a:pPr marL="457200" indent="-457200">
              <a:lnSpc>
                <a:spcPct val="110000"/>
              </a:lnSpc>
              <a:buAutoNum type="arabicPeriod"/>
            </a:pPr>
            <a:r>
              <a:rPr lang="en-US" dirty="0">
                <a:solidFill>
                  <a:srgbClr val="005B89"/>
                </a:solidFill>
              </a:rPr>
              <a:t>Discuss: How could we get better at our weaknesses? Who could we ask to help us with our weakness?</a:t>
            </a:r>
          </a:p>
        </p:txBody>
      </p:sp>
      <p:grpSp>
        <p:nvGrpSpPr>
          <p:cNvPr id="36" name="Group 35">
            <a:extLst>
              <a:ext uri="{FF2B5EF4-FFF2-40B4-BE49-F238E27FC236}">
                <a16:creationId xmlns:a16="http://schemas.microsoft.com/office/drawing/2014/main" id="{685F1CFA-9840-F143-9FE3-275ECD566E81}"/>
              </a:ext>
            </a:extLst>
          </p:cNvPr>
          <p:cNvGrpSpPr/>
          <p:nvPr/>
        </p:nvGrpSpPr>
        <p:grpSpPr>
          <a:xfrm>
            <a:off x="506013" y="2665084"/>
            <a:ext cx="5642610" cy="3634740"/>
            <a:chOff x="317500" y="317500"/>
            <a:chExt cx="5642610" cy="3634740"/>
          </a:xfrm>
        </p:grpSpPr>
        <p:pic>
          <p:nvPicPr>
            <p:cNvPr id="34" name="PFE element 27">
              <a:extLst>
                <a:ext uri="{FF2B5EF4-FFF2-40B4-BE49-F238E27FC236}">
                  <a16:creationId xmlns:a16="http://schemas.microsoft.com/office/drawing/2014/main" id="{5D746CEC-2A20-2B4C-B26E-581F7DAD7294}"/>
                </a:ext>
              </a:extLst>
            </p:cNvPr>
            <p:cNvPicPr>
              <a:picLocks/>
            </p:cNvPicPr>
            <p:nvPr/>
          </p:nvPicPr>
          <p:blipFill>
            <a:blip r:embed="rId10"/>
            <a:stretch>
              <a:fillRect/>
            </a:stretch>
          </p:blipFill>
          <p:spPr>
            <a:xfrm>
              <a:off x="317500" y="317500"/>
              <a:ext cx="5642610" cy="3634740"/>
            </a:xfrm>
            <a:prstGeom prst="rect">
              <a:avLst/>
            </a:prstGeom>
          </p:spPr>
        </p:pic>
        <p:sp>
          <p:nvSpPr>
            <p:cNvPr id="35" name="Shape_79">
              <a:extLst>
                <a:ext uri="{FF2B5EF4-FFF2-40B4-BE49-F238E27FC236}">
                  <a16:creationId xmlns:a16="http://schemas.microsoft.com/office/drawing/2014/main" id="{DEC003C9-33C1-1441-B1A6-ADA1852453D5}"/>
                </a:ext>
              </a:extLst>
            </p:cNvPr>
            <p:cNvSpPr/>
            <p:nvPr/>
          </p:nvSpPr>
          <p:spPr>
            <a:xfrm>
              <a:off x="317500" y="317500"/>
              <a:ext cx="5642610" cy="3634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pfehide28" hidden="1">
            <a:extLst>
              <a:ext uri="{FF2B5EF4-FFF2-40B4-BE49-F238E27FC236}">
                <a16:creationId xmlns:a16="http://schemas.microsoft.com/office/drawing/2014/main" id="{139155C2-E56C-884A-B0C0-753B94209FEE}"/>
              </a:ext>
            </a:extLst>
          </p:cNvPr>
          <p:cNvSpPr>
            <a:spLocks noGrp="1"/>
          </p:cNvSpPr>
          <p:nvPr>
            <p:ph type="ctrTitle"/>
          </p:nvPr>
        </p:nvSpPr>
        <p:spPr>
          <a:xfrm>
            <a:off x="458558" y="1714028"/>
            <a:ext cx="4094489" cy="1280887"/>
          </a:xfrm>
          <a:solidFill>
            <a:schemeClr val="accent1"/>
          </a:solidFill>
        </p:spPr>
        <p:txBody>
          <a:bodyPr>
            <a:normAutofit/>
          </a:bodyPr>
          <a:lstStyle/>
          <a:p>
            <a:r>
              <a:rPr lang="en-US" sz="2400" dirty="0">
                <a:solidFill>
                  <a:srgbClr val="005B89"/>
                </a:solidFill>
              </a:rPr>
              <a:t>I love and accept who </a:t>
            </a:r>
            <a:br>
              <a:rPr lang="en-US" sz="2400" dirty="0">
                <a:solidFill>
                  <a:srgbClr val="005B89"/>
                </a:solidFill>
              </a:rPr>
            </a:br>
            <a:r>
              <a:rPr lang="en-US" sz="2400" dirty="0">
                <a:solidFill>
                  <a:srgbClr val="005B89"/>
                </a:solidFill>
              </a:rPr>
              <a:t>I am </a:t>
            </a:r>
            <a:r>
              <a:rPr lang="en-US" sz="2400" u="sng" dirty="0">
                <a:solidFill>
                  <a:srgbClr val="005B89"/>
                </a:solidFill>
              </a:rPr>
              <a:t>on the inside..</a:t>
            </a:r>
            <a:r>
              <a:rPr lang="en-US" sz="2400" dirty="0">
                <a:solidFill>
                  <a:srgbClr val="005B89"/>
                </a:solidFill>
              </a:rPr>
              <a:t>.</a:t>
            </a:r>
          </a:p>
        </p:txBody>
      </p:sp>
      <p:grpSp>
        <p:nvGrpSpPr>
          <p:cNvPr id="40" name="Group 39">
            <a:extLst>
              <a:ext uri="{FF2B5EF4-FFF2-40B4-BE49-F238E27FC236}">
                <a16:creationId xmlns:a16="http://schemas.microsoft.com/office/drawing/2014/main" id="{EAD4F1B9-B188-8240-819D-826FFB35A4F1}"/>
              </a:ext>
            </a:extLst>
          </p:cNvPr>
          <p:cNvGrpSpPr/>
          <p:nvPr/>
        </p:nvGrpSpPr>
        <p:grpSpPr>
          <a:xfrm>
            <a:off x="454117" y="1712487"/>
            <a:ext cx="4103370" cy="1283970"/>
            <a:chOff x="317500" y="317500"/>
            <a:chExt cx="4103370" cy="1283970"/>
          </a:xfrm>
        </p:grpSpPr>
        <p:pic>
          <p:nvPicPr>
            <p:cNvPr id="38" name="PFE element 28">
              <a:extLst>
                <a:ext uri="{FF2B5EF4-FFF2-40B4-BE49-F238E27FC236}">
                  <a16:creationId xmlns:a16="http://schemas.microsoft.com/office/drawing/2014/main" id="{A1730324-710F-2847-BAA9-5FA7DA7260F1}"/>
                </a:ext>
              </a:extLst>
            </p:cNvPr>
            <p:cNvPicPr>
              <a:picLocks/>
            </p:cNvPicPr>
            <p:nvPr/>
          </p:nvPicPr>
          <p:blipFill>
            <a:blip r:embed="rId11"/>
            <a:stretch>
              <a:fillRect/>
            </a:stretch>
          </p:blipFill>
          <p:spPr>
            <a:xfrm>
              <a:off x="317500" y="317500"/>
              <a:ext cx="4103370" cy="1283970"/>
            </a:xfrm>
            <a:prstGeom prst="rect">
              <a:avLst/>
            </a:prstGeom>
          </p:spPr>
        </p:pic>
        <p:sp>
          <p:nvSpPr>
            <p:cNvPr id="39" name="Shape_80">
              <a:extLst>
                <a:ext uri="{FF2B5EF4-FFF2-40B4-BE49-F238E27FC236}">
                  <a16:creationId xmlns:a16="http://schemas.microsoft.com/office/drawing/2014/main" id="{311212D1-597E-BE4C-A6E2-A1A63DC91AF0}"/>
                </a:ext>
              </a:extLst>
            </p:cNvPr>
            <p:cNvSpPr/>
            <p:nvPr/>
          </p:nvSpPr>
          <p:spPr>
            <a:xfrm>
              <a:off x="317500" y="317500"/>
              <a:ext cx="4103370" cy="12839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29" hidden="1">
            <a:extLst>
              <a:ext uri="{FF2B5EF4-FFF2-40B4-BE49-F238E27FC236}">
                <a16:creationId xmlns:a16="http://schemas.microsoft.com/office/drawing/2014/main" id="{19B0189E-0EB2-FA49-8590-E1152770187F}"/>
              </a:ext>
            </a:extLst>
          </p:cNvPr>
          <p:cNvSpPr txBox="1">
            <a:spLocks/>
          </p:cNvSpPr>
          <p:nvPr/>
        </p:nvSpPr>
        <p:spPr>
          <a:xfrm>
            <a:off x="501988" y="2666658"/>
            <a:ext cx="4327653" cy="257580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800" b="1" dirty="0">
                <a:solidFill>
                  <a:srgbClr val="005B89"/>
                </a:solidFill>
              </a:rPr>
              <a:t>Weaknesses</a:t>
            </a:r>
          </a:p>
          <a:p>
            <a:pPr>
              <a:lnSpc>
                <a:spcPct val="110000"/>
              </a:lnSpc>
            </a:pPr>
            <a:r>
              <a:rPr lang="en-US" dirty="0">
                <a:solidFill>
                  <a:srgbClr val="005B89"/>
                </a:solidFill>
              </a:rPr>
              <a:t>I can have trouble </a:t>
            </a:r>
            <a:br>
              <a:rPr lang="en-US" dirty="0">
                <a:solidFill>
                  <a:srgbClr val="005B89"/>
                </a:solidFill>
              </a:rPr>
            </a:br>
            <a:r>
              <a:rPr lang="en-US" dirty="0">
                <a:solidFill>
                  <a:srgbClr val="005B89"/>
                </a:solidFill>
              </a:rPr>
              <a:t>following directions.</a:t>
            </a:r>
          </a:p>
        </p:txBody>
      </p:sp>
      <p:grpSp>
        <p:nvGrpSpPr>
          <p:cNvPr id="44" name="Group 43">
            <a:extLst>
              <a:ext uri="{FF2B5EF4-FFF2-40B4-BE49-F238E27FC236}">
                <a16:creationId xmlns:a16="http://schemas.microsoft.com/office/drawing/2014/main" id="{3B394A03-065F-3949-9742-C60F8380443D}"/>
              </a:ext>
            </a:extLst>
          </p:cNvPr>
          <p:cNvGrpSpPr/>
          <p:nvPr/>
        </p:nvGrpSpPr>
        <p:grpSpPr>
          <a:xfrm>
            <a:off x="505544" y="2664873"/>
            <a:ext cx="4320540" cy="2579370"/>
            <a:chOff x="317500" y="317500"/>
            <a:chExt cx="4320540" cy="2579370"/>
          </a:xfrm>
        </p:grpSpPr>
        <p:pic>
          <p:nvPicPr>
            <p:cNvPr id="42" name="PFE element 29">
              <a:extLst>
                <a:ext uri="{FF2B5EF4-FFF2-40B4-BE49-F238E27FC236}">
                  <a16:creationId xmlns:a16="http://schemas.microsoft.com/office/drawing/2014/main" id="{5E14FBA4-33FE-1C4A-8023-D9131B5A0A2F}"/>
                </a:ext>
              </a:extLst>
            </p:cNvPr>
            <p:cNvPicPr>
              <a:picLocks/>
            </p:cNvPicPr>
            <p:nvPr/>
          </p:nvPicPr>
          <p:blipFill>
            <a:blip r:embed="rId12"/>
            <a:stretch>
              <a:fillRect/>
            </a:stretch>
          </p:blipFill>
          <p:spPr>
            <a:xfrm>
              <a:off x="317500" y="317500"/>
              <a:ext cx="4320540" cy="2579370"/>
            </a:xfrm>
            <a:prstGeom prst="rect">
              <a:avLst/>
            </a:prstGeom>
          </p:spPr>
        </p:pic>
        <p:sp>
          <p:nvSpPr>
            <p:cNvPr id="43" name="Shape_81">
              <a:extLst>
                <a:ext uri="{FF2B5EF4-FFF2-40B4-BE49-F238E27FC236}">
                  <a16:creationId xmlns:a16="http://schemas.microsoft.com/office/drawing/2014/main" id="{3A8F6287-C416-0A4E-976D-DCA98F7E9346}"/>
                </a:ext>
              </a:extLst>
            </p:cNvPr>
            <p:cNvSpPr/>
            <p:nvPr/>
          </p:nvSpPr>
          <p:spPr>
            <a:xfrm>
              <a:off x="317500" y="317500"/>
              <a:ext cx="4320540" cy="25793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8636845D-AB4E-7A45-8E93-B91CABA8E330}"/>
              </a:ext>
            </a:extLst>
          </p:cNvPr>
          <p:cNvPicPr>
            <a:picLocks noChangeAspect="1"/>
          </p:cNvPicPr>
          <p:nvPr/>
        </p:nvPicPr>
        <p:blipFill>
          <a:blip r:embed="rId13"/>
          <a:stretch>
            <a:fillRect/>
          </a:stretch>
        </p:blipFill>
        <p:spPr>
          <a:xfrm>
            <a:off x="4599697" y="0"/>
            <a:ext cx="4572000" cy="6858000"/>
          </a:xfrm>
          <a:prstGeom prst="rect">
            <a:avLst/>
          </a:prstGeom>
        </p:spPr>
      </p:pic>
      <p:pic>
        <p:nvPicPr>
          <p:cNvPr id="30" name="Picture 29">
            <a:extLst>
              <a:ext uri="{FF2B5EF4-FFF2-40B4-BE49-F238E27FC236}">
                <a16:creationId xmlns:a16="http://schemas.microsoft.com/office/drawing/2014/main" id="{709D0170-E7FB-E24F-AEC5-620A4E6A71C3}"/>
              </a:ext>
            </a:extLst>
          </p:cNvPr>
          <p:cNvPicPr>
            <a:picLocks noChangeAspect="1"/>
          </p:cNvPicPr>
          <p:nvPr/>
        </p:nvPicPr>
        <p:blipFill>
          <a:blip r:embed="rId14"/>
          <a:stretch>
            <a:fillRect/>
          </a:stretch>
        </p:blipFill>
        <p:spPr>
          <a:xfrm>
            <a:off x="4597598" y="5151"/>
            <a:ext cx="4572000" cy="6858000"/>
          </a:xfrm>
          <a:prstGeom prst="rect">
            <a:avLst/>
          </a:prstGeom>
        </p:spPr>
      </p:pic>
      <p:pic>
        <p:nvPicPr>
          <p:cNvPr id="18" name="Picture 17">
            <a:extLst>
              <a:ext uri="{FF2B5EF4-FFF2-40B4-BE49-F238E27FC236}">
                <a16:creationId xmlns:a16="http://schemas.microsoft.com/office/drawing/2014/main" id="{5936740A-BD59-4E41-A857-B03BFF52453B}"/>
              </a:ext>
            </a:extLst>
          </p:cNvPr>
          <p:cNvPicPr>
            <a:picLocks noChangeAspect="1"/>
          </p:cNvPicPr>
          <p:nvPr/>
        </p:nvPicPr>
        <p:blipFill>
          <a:blip r:embed="rId15"/>
          <a:srcRect/>
          <a:stretch/>
        </p:blipFill>
        <p:spPr>
          <a:xfrm>
            <a:off x="531451" y="211967"/>
            <a:ext cx="1649829" cy="1281044"/>
          </a:xfrm>
          <a:prstGeom prst="rect">
            <a:avLst/>
          </a:prstGeom>
        </p:spPr>
      </p:pic>
    </p:spTree>
    <p:extLst>
      <p:ext uri="{BB962C8B-B14F-4D97-AF65-F5344CB8AC3E}">
        <p14:creationId xmlns:p14="http://schemas.microsoft.com/office/powerpoint/2010/main" val="5521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7" grpId="1"/>
      <p:bldP spid="8" grpId="0"/>
      <p:bldP spid="8" grpId="1"/>
      <p:bldP spid="9" grpId="0"/>
      <p:bldP spid="9" grpId="1"/>
      <p:bldP spid="17" grpId="0"/>
      <p:bldP spid="17" grpId="1"/>
      <p:bldP spid="20" grpId="0"/>
      <p:bldP spid="21" grpId="0"/>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hide33" hidden="1">
            <a:extLst>
              <a:ext uri="{FF2B5EF4-FFF2-40B4-BE49-F238E27FC236}">
                <a16:creationId xmlns:a16="http://schemas.microsoft.com/office/drawing/2014/main" id="{1D86F3DF-47F0-3E4C-BECB-FB0AE413E437}"/>
              </a:ext>
            </a:extLst>
          </p:cNvPr>
          <p:cNvSpPr>
            <a:spLocks noGrp="1"/>
          </p:cNvSpPr>
          <p:nvPr>
            <p:ph type="ctrTitle"/>
          </p:nvPr>
        </p:nvSpPr>
        <p:spPr>
          <a:xfrm>
            <a:off x="416859" y="1591874"/>
            <a:ext cx="7059168" cy="1123893"/>
          </a:xfrm>
          <a:solidFill>
            <a:schemeClr val="accent1"/>
          </a:solidFill>
        </p:spPr>
        <p:txBody>
          <a:bodyPr>
            <a:noAutofit/>
          </a:bodyPr>
          <a:lstStyle/>
          <a:p>
            <a:r>
              <a:rPr lang="en-US" dirty="0"/>
              <a:t>Everyone has strengths </a:t>
            </a:r>
            <a:r>
              <a:rPr lang="en-US" i="1" dirty="0"/>
              <a:t>and</a:t>
            </a:r>
            <a:r>
              <a:rPr lang="en-US" dirty="0"/>
              <a:t> weaknesses!</a:t>
            </a:r>
          </a:p>
        </p:txBody>
      </p:sp>
      <p:grpSp>
        <p:nvGrpSpPr>
          <p:cNvPr id="11" name="Group 10">
            <a:extLst>
              <a:ext uri="{FF2B5EF4-FFF2-40B4-BE49-F238E27FC236}">
                <a16:creationId xmlns:a16="http://schemas.microsoft.com/office/drawing/2014/main" id="{F8B47362-572E-4D47-99E0-DD8C6FFB3E35}"/>
              </a:ext>
            </a:extLst>
          </p:cNvPr>
          <p:cNvGrpSpPr/>
          <p:nvPr/>
        </p:nvGrpSpPr>
        <p:grpSpPr>
          <a:xfrm>
            <a:off x="414573" y="1591874"/>
            <a:ext cx="7063740" cy="1131570"/>
            <a:chOff x="317500" y="317500"/>
            <a:chExt cx="7063740" cy="1131570"/>
          </a:xfrm>
        </p:grpSpPr>
        <p:pic>
          <p:nvPicPr>
            <p:cNvPr id="9" name="PFE element 33">
              <a:extLst>
                <a:ext uri="{FF2B5EF4-FFF2-40B4-BE49-F238E27FC236}">
                  <a16:creationId xmlns:a16="http://schemas.microsoft.com/office/drawing/2014/main" id="{84E1A86E-D6C9-E34E-8E1D-625505CBEED5}"/>
                </a:ext>
              </a:extLst>
            </p:cNvPr>
            <p:cNvPicPr>
              <a:picLocks/>
            </p:cNvPicPr>
            <p:nvPr/>
          </p:nvPicPr>
          <p:blipFill>
            <a:blip r:embed="rId3"/>
            <a:stretch>
              <a:fillRect/>
            </a:stretch>
          </p:blipFill>
          <p:spPr>
            <a:xfrm>
              <a:off x="317500" y="317500"/>
              <a:ext cx="7063740" cy="1131570"/>
            </a:xfrm>
            <a:prstGeom prst="rect">
              <a:avLst/>
            </a:prstGeom>
          </p:spPr>
        </p:pic>
        <p:sp>
          <p:nvSpPr>
            <p:cNvPr id="10" name="Shape_82">
              <a:extLst>
                <a:ext uri="{FF2B5EF4-FFF2-40B4-BE49-F238E27FC236}">
                  <a16:creationId xmlns:a16="http://schemas.microsoft.com/office/drawing/2014/main" id="{7F37B320-B647-564F-BC8D-FB8537ED6D3B}"/>
                </a:ext>
              </a:extLst>
            </p:cNvPr>
            <p:cNvSpPr/>
            <p:nvPr/>
          </p:nvSpPr>
          <p:spPr>
            <a:xfrm>
              <a:off x="317500" y="317500"/>
              <a:ext cx="7063740" cy="11315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34" hidden="1">
            <a:extLst>
              <a:ext uri="{FF2B5EF4-FFF2-40B4-BE49-F238E27FC236}">
                <a16:creationId xmlns:a16="http://schemas.microsoft.com/office/drawing/2014/main" id="{4F21F2B3-299C-9643-A35C-219DB2540558}"/>
              </a:ext>
            </a:extLst>
          </p:cNvPr>
          <p:cNvSpPr>
            <a:spLocks noGrp="1"/>
          </p:cNvSpPr>
          <p:nvPr>
            <p:ph type="subTitle" idx="1"/>
          </p:nvPr>
        </p:nvSpPr>
        <p:spPr>
          <a:xfrm>
            <a:off x="416859" y="2905243"/>
            <a:ext cx="3886200" cy="2809758"/>
          </a:xfrm>
          <a:solidFill>
            <a:schemeClr val="accent1"/>
          </a:solidFill>
        </p:spPr>
        <p:txBody>
          <a:bodyPr>
            <a:normAutofit/>
          </a:bodyPr>
          <a:lstStyle/>
          <a:p>
            <a:r>
              <a:rPr lang="en-US" b="1" dirty="0">
                <a:solidFill>
                  <a:srgbClr val="84BD00"/>
                </a:solidFill>
              </a:rPr>
              <a:t>STRENGTHS</a:t>
            </a:r>
          </a:p>
          <a:p>
            <a:pPr marL="342900" indent="-342900">
              <a:buFont typeface="Arial" panose="020B0604020202020204" pitchFamily="34" charset="0"/>
              <a:buChar char="•"/>
            </a:pPr>
            <a:r>
              <a:rPr lang="en-US" dirty="0"/>
              <a:t>State them and be proud.</a:t>
            </a:r>
          </a:p>
          <a:p>
            <a:pPr marL="342900" indent="-342900">
              <a:buFont typeface="Arial" panose="020B0604020202020204" pitchFamily="34" charset="0"/>
              <a:buChar char="•"/>
            </a:pPr>
            <a:r>
              <a:rPr lang="en-US" dirty="0"/>
              <a:t>Show them to others and don’t be shy.</a:t>
            </a:r>
          </a:p>
          <a:p>
            <a:pPr marL="342900" indent="-342900">
              <a:buFont typeface="Arial" panose="020B0604020202020204" pitchFamily="34" charset="0"/>
              <a:buChar char="•"/>
            </a:pPr>
            <a:r>
              <a:rPr lang="en-US" dirty="0"/>
              <a:t>Use them to help others in a kind way.</a:t>
            </a:r>
          </a:p>
          <a:p>
            <a:endParaRPr lang="en-US" dirty="0"/>
          </a:p>
          <a:p>
            <a:endParaRPr lang="en-US" dirty="0"/>
          </a:p>
        </p:txBody>
      </p:sp>
      <p:grpSp>
        <p:nvGrpSpPr>
          <p:cNvPr id="15" name="Group 14">
            <a:extLst>
              <a:ext uri="{FF2B5EF4-FFF2-40B4-BE49-F238E27FC236}">
                <a16:creationId xmlns:a16="http://schemas.microsoft.com/office/drawing/2014/main" id="{14517971-EFA6-EA4A-B782-4AF8C0C206F8}"/>
              </a:ext>
            </a:extLst>
          </p:cNvPr>
          <p:cNvGrpSpPr/>
          <p:nvPr/>
        </p:nvGrpSpPr>
        <p:grpSpPr>
          <a:xfrm>
            <a:off x="416859" y="2904232"/>
            <a:ext cx="3886200" cy="2811780"/>
            <a:chOff x="317500" y="317500"/>
            <a:chExt cx="3886200" cy="2811780"/>
          </a:xfrm>
        </p:grpSpPr>
        <p:pic>
          <p:nvPicPr>
            <p:cNvPr id="13" name="PFE element 34">
              <a:extLst>
                <a:ext uri="{FF2B5EF4-FFF2-40B4-BE49-F238E27FC236}">
                  <a16:creationId xmlns:a16="http://schemas.microsoft.com/office/drawing/2014/main" id="{D5278E09-34A6-8849-9C77-95F37E0BB982}"/>
                </a:ext>
              </a:extLst>
            </p:cNvPr>
            <p:cNvPicPr>
              <a:picLocks/>
            </p:cNvPicPr>
            <p:nvPr/>
          </p:nvPicPr>
          <p:blipFill>
            <a:blip r:embed="rId4"/>
            <a:stretch>
              <a:fillRect/>
            </a:stretch>
          </p:blipFill>
          <p:spPr>
            <a:xfrm>
              <a:off x="317500" y="317500"/>
              <a:ext cx="3886200" cy="2811780"/>
            </a:xfrm>
            <a:prstGeom prst="rect">
              <a:avLst/>
            </a:prstGeom>
          </p:spPr>
        </p:pic>
        <p:sp>
          <p:nvSpPr>
            <p:cNvPr id="14" name="Shape_83">
              <a:extLst>
                <a:ext uri="{FF2B5EF4-FFF2-40B4-BE49-F238E27FC236}">
                  <a16:creationId xmlns:a16="http://schemas.microsoft.com/office/drawing/2014/main" id="{87CB783B-80D4-D742-9A76-273CF87788E8}"/>
                </a:ext>
              </a:extLst>
            </p:cNvPr>
            <p:cNvSpPr/>
            <p:nvPr/>
          </p:nvSpPr>
          <p:spPr>
            <a:xfrm>
              <a:off x="317500" y="317500"/>
              <a:ext cx="3886200" cy="28117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35" hidden="1">
            <a:extLst>
              <a:ext uri="{FF2B5EF4-FFF2-40B4-BE49-F238E27FC236}">
                <a16:creationId xmlns:a16="http://schemas.microsoft.com/office/drawing/2014/main" id="{DE3340D8-62B6-884A-89C5-30AB7A4B5158}"/>
              </a:ext>
            </a:extLst>
          </p:cNvPr>
          <p:cNvSpPr txBox="1">
            <a:spLocks/>
          </p:cNvSpPr>
          <p:nvPr/>
        </p:nvSpPr>
        <p:spPr>
          <a:xfrm>
            <a:off x="4303059" y="2905243"/>
            <a:ext cx="3886200" cy="280975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WEAKNESSES</a:t>
            </a:r>
          </a:p>
          <a:p>
            <a:pPr marL="342900" indent="-342900">
              <a:buFont typeface="Arial" panose="020B0604020202020204" pitchFamily="34" charset="0"/>
              <a:buChar char="•"/>
            </a:pPr>
            <a:r>
              <a:rPr lang="en-US" dirty="0">
                <a:solidFill>
                  <a:schemeClr val="tx1"/>
                </a:solidFill>
              </a:rPr>
              <a:t>Admit them and don’t </a:t>
            </a:r>
            <a:br>
              <a:rPr lang="en-US" dirty="0">
                <a:solidFill>
                  <a:schemeClr val="tx1"/>
                </a:solidFill>
              </a:rPr>
            </a:br>
            <a:r>
              <a:rPr lang="en-US" dirty="0">
                <a:solidFill>
                  <a:schemeClr val="tx1"/>
                </a:solidFill>
              </a:rPr>
              <a:t>be embarrassed.</a:t>
            </a:r>
          </a:p>
          <a:p>
            <a:pPr marL="342900" indent="-342900">
              <a:buFont typeface="Arial" panose="020B0604020202020204" pitchFamily="34" charset="0"/>
              <a:buChar char="•"/>
            </a:pPr>
            <a:r>
              <a:rPr lang="en-US" dirty="0">
                <a:solidFill>
                  <a:schemeClr val="tx1"/>
                </a:solidFill>
              </a:rPr>
              <a:t>Work on them so you </a:t>
            </a:r>
            <a:br>
              <a:rPr lang="en-US" dirty="0">
                <a:solidFill>
                  <a:schemeClr val="tx1"/>
                </a:solidFill>
              </a:rPr>
            </a:br>
            <a:r>
              <a:rPr lang="en-US" dirty="0">
                <a:solidFill>
                  <a:schemeClr val="tx1"/>
                </a:solidFill>
              </a:rPr>
              <a:t>can get better.</a:t>
            </a:r>
          </a:p>
          <a:p>
            <a:pPr marL="342900" indent="-342900">
              <a:buFont typeface="Arial" panose="020B0604020202020204" pitchFamily="34" charset="0"/>
              <a:buChar char="•"/>
            </a:pPr>
            <a:r>
              <a:rPr lang="en-US" dirty="0">
                <a:solidFill>
                  <a:schemeClr val="tx1"/>
                </a:solidFill>
              </a:rPr>
              <a:t>Ask for help when </a:t>
            </a:r>
            <a:br>
              <a:rPr lang="en-US" dirty="0">
                <a:solidFill>
                  <a:schemeClr val="tx1"/>
                </a:solidFill>
              </a:rPr>
            </a:br>
            <a:r>
              <a:rPr lang="en-US" dirty="0">
                <a:solidFill>
                  <a:schemeClr val="tx1"/>
                </a:solidFill>
              </a:rPr>
              <a:t>you need it!</a:t>
            </a:r>
          </a:p>
          <a:p>
            <a:endParaRPr lang="en-US" dirty="0"/>
          </a:p>
        </p:txBody>
      </p:sp>
      <p:grpSp>
        <p:nvGrpSpPr>
          <p:cNvPr id="19" name="Group 18">
            <a:extLst>
              <a:ext uri="{FF2B5EF4-FFF2-40B4-BE49-F238E27FC236}">
                <a16:creationId xmlns:a16="http://schemas.microsoft.com/office/drawing/2014/main" id="{DF0077F6-BBBD-7B41-BC58-6B45CCAD58E2}"/>
              </a:ext>
            </a:extLst>
          </p:cNvPr>
          <p:cNvGrpSpPr/>
          <p:nvPr/>
        </p:nvGrpSpPr>
        <p:grpSpPr>
          <a:xfrm>
            <a:off x="4303059" y="2904232"/>
            <a:ext cx="3886200" cy="2811780"/>
            <a:chOff x="317500" y="317500"/>
            <a:chExt cx="3886200" cy="2811780"/>
          </a:xfrm>
        </p:grpSpPr>
        <p:pic>
          <p:nvPicPr>
            <p:cNvPr id="17" name="PFE element 35">
              <a:extLst>
                <a:ext uri="{FF2B5EF4-FFF2-40B4-BE49-F238E27FC236}">
                  <a16:creationId xmlns:a16="http://schemas.microsoft.com/office/drawing/2014/main" id="{F8CA34FB-6D9E-DD48-9BCE-F0F28672DA03}"/>
                </a:ext>
              </a:extLst>
            </p:cNvPr>
            <p:cNvPicPr>
              <a:picLocks/>
            </p:cNvPicPr>
            <p:nvPr/>
          </p:nvPicPr>
          <p:blipFill>
            <a:blip r:embed="rId5"/>
            <a:stretch>
              <a:fillRect/>
            </a:stretch>
          </p:blipFill>
          <p:spPr>
            <a:xfrm>
              <a:off x="317500" y="317500"/>
              <a:ext cx="3886200" cy="2811780"/>
            </a:xfrm>
            <a:prstGeom prst="rect">
              <a:avLst/>
            </a:prstGeom>
          </p:spPr>
        </p:pic>
        <p:sp>
          <p:nvSpPr>
            <p:cNvPr id="18" name="Shape_84">
              <a:extLst>
                <a:ext uri="{FF2B5EF4-FFF2-40B4-BE49-F238E27FC236}">
                  <a16:creationId xmlns:a16="http://schemas.microsoft.com/office/drawing/2014/main" id="{25761792-1EF2-1042-860F-C3EF1E4648A4}"/>
                </a:ext>
              </a:extLst>
            </p:cNvPr>
            <p:cNvSpPr/>
            <p:nvPr/>
          </p:nvSpPr>
          <p:spPr>
            <a:xfrm>
              <a:off x="317500" y="317500"/>
              <a:ext cx="3886200" cy="28117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36" hidden="1">
            <a:extLst>
              <a:ext uri="{FF2B5EF4-FFF2-40B4-BE49-F238E27FC236}">
                <a16:creationId xmlns:a16="http://schemas.microsoft.com/office/drawing/2014/main" id="{D86A07B4-F65A-DC48-B353-8F8566B38FA3}"/>
              </a:ext>
            </a:extLst>
          </p:cNvPr>
          <p:cNvSpPr txBox="1">
            <a:spLocks/>
          </p:cNvSpPr>
          <p:nvPr/>
        </p:nvSpPr>
        <p:spPr>
          <a:xfrm>
            <a:off x="416859" y="1601018"/>
            <a:ext cx="7772400" cy="1594342"/>
          </a:xfrm>
          <a:prstGeom prst="rect">
            <a:avLst/>
          </a:prstGeom>
          <a:solidFill>
            <a:schemeClr val="accent1"/>
          </a:solidFill>
        </p:spPr>
        <p:txBody>
          <a:bodyPr vert="horz" lIns="91440" tIns="45720" rIns="91440" bIns="45720" rtlCol="0" anchor="t">
            <a:normAutofit fontScale="97500"/>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 love and accept who </a:t>
            </a:r>
            <a:br>
              <a:rPr lang="en-US" dirty="0"/>
            </a:br>
            <a:r>
              <a:rPr lang="en-US" dirty="0"/>
              <a:t>I am on the inside!</a:t>
            </a:r>
            <a:endParaRPr lang="en-US" dirty="0">
              <a:ea typeface="Calibri"/>
              <a:cs typeface="Calibri"/>
              <a:sym typeface="Calibri"/>
            </a:endParaRPr>
          </a:p>
        </p:txBody>
      </p:sp>
      <p:grpSp>
        <p:nvGrpSpPr>
          <p:cNvPr id="23" name="Group 22">
            <a:extLst>
              <a:ext uri="{FF2B5EF4-FFF2-40B4-BE49-F238E27FC236}">
                <a16:creationId xmlns:a16="http://schemas.microsoft.com/office/drawing/2014/main" id="{C193D117-4ADD-DF4A-90F0-4F8659C81FEF}"/>
              </a:ext>
            </a:extLst>
          </p:cNvPr>
          <p:cNvGrpSpPr/>
          <p:nvPr/>
        </p:nvGrpSpPr>
        <p:grpSpPr>
          <a:xfrm>
            <a:off x="416859" y="1598089"/>
            <a:ext cx="7772400" cy="1600200"/>
            <a:chOff x="317500" y="317500"/>
            <a:chExt cx="7772400" cy="1600200"/>
          </a:xfrm>
        </p:grpSpPr>
        <p:pic>
          <p:nvPicPr>
            <p:cNvPr id="21" name="PFE element 36">
              <a:extLst>
                <a:ext uri="{FF2B5EF4-FFF2-40B4-BE49-F238E27FC236}">
                  <a16:creationId xmlns:a16="http://schemas.microsoft.com/office/drawing/2014/main" id="{FB0DE890-6782-9747-A510-2B1C6CE32061}"/>
                </a:ext>
              </a:extLst>
            </p:cNvPr>
            <p:cNvPicPr>
              <a:picLocks/>
            </p:cNvPicPr>
            <p:nvPr/>
          </p:nvPicPr>
          <p:blipFill>
            <a:blip r:embed="rId6"/>
            <a:stretch>
              <a:fillRect/>
            </a:stretch>
          </p:blipFill>
          <p:spPr>
            <a:xfrm>
              <a:off x="317500" y="317500"/>
              <a:ext cx="7772400" cy="1600200"/>
            </a:xfrm>
            <a:prstGeom prst="rect">
              <a:avLst/>
            </a:prstGeom>
          </p:spPr>
        </p:pic>
        <p:sp>
          <p:nvSpPr>
            <p:cNvPr id="22" name="Shape_85">
              <a:extLst>
                <a:ext uri="{FF2B5EF4-FFF2-40B4-BE49-F238E27FC236}">
                  <a16:creationId xmlns:a16="http://schemas.microsoft.com/office/drawing/2014/main" id="{DC002329-A2B4-3D43-9C39-FFB80443FA4B}"/>
                </a:ext>
              </a:extLst>
            </p:cNvPr>
            <p:cNvSpPr/>
            <p:nvPr/>
          </p:nvSpPr>
          <p:spPr>
            <a:xfrm>
              <a:off x="317500" y="317500"/>
              <a:ext cx="7772400" cy="1600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40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37">
            <a:extLst>
              <a:ext uri="{FF2B5EF4-FFF2-40B4-BE49-F238E27FC236}">
                <a16:creationId xmlns:a16="http://schemas.microsoft.com/office/drawing/2014/main" id="{D2F3AA42-74DD-D446-9003-9D26DECEA0DC}"/>
              </a:ext>
            </a:extLst>
          </p:cNvPr>
          <p:cNvPicPr>
            <a:picLocks/>
          </p:cNvPicPr>
          <p:nvPr/>
        </p:nvPicPr>
        <p:blipFill>
          <a:blip r:embed="rId3"/>
          <a:stretch>
            <a:fillRect/>
          </a:stretch>
        </p:blipFill>
        <p:spPr>
          <a:xfrm>
            <a:off x="393192" y="1585435"/>
            <a:ext cx="7772400" cy="777240"/>
          </a:xfrm>
          <a:prstGeom prst="rect">
            <a:avLst/>
          </a:prstGeom>
        </p:spPr>
      </p:pic>
      <p:pic>
        <p:nvPicPr>
          <p:cNvPr id="3" name="Picture 2">
            <a:extLst>
              <a:ext uri="{FF2B5EF4-FFF2-40B4-BE49-F238E27FC236}">
                <a16:creationId xmlns:a16="http://schemas.microsoft.com/office/drawing/2014/main" id="{5C393717-1768-A04A-8EB7-3D3378B93D49}"/>
              </a:ext>
            </a:extLst>
          </p:cNvPr>
          <p:cNvPicPr>
            <a:picLocks noChangeAspect="1"/>
          </p:cNvPicPr>
          <p:nvPr/>
        </p:nvPicPr>
        <p:blipFill>
          <a:blip r:embed="rId4"/>
          <a:srcRect/>
          <a:stretch/>
        </p:blipFill>
        <p:spPr>
          <a:xfrm>
            <a:off x="3905753" y="1591875"/>
            <a:ext cx="3475330" cy="4501765"/>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spTree>
    <p:extLst>
      <p:ext uri="{BB962C8B-B14F-4D97-AF65-F5344CB8AC3E}">
        <p14:creationId xmlns:p14="http://schemas.microsoft.com/office/powerpoint/2010/main" val="1486261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FE element 39">
            <a:extLst>
              <a:ext uri="{FF2B5EF4-FFF2-40B4-BE49-F238E27FC236}">
                <a16:creationId xmlns:a16="http://schemas.microsoft.com/office/drawing/2014/main" id="{E741BD2B-FD86-2041-8ACC-D56724EC5EE3}"/>
              </a:ext>
            </a:extLst>
          </p:cNvPr>
          <p:cNvPicPr>
            <a:picLocks/>
          </p:cNvPicPr>
          <p:nvPr/>
        </p:nvPicPr>
        <p:blipFill>
          <a:blip r:embed="rId4"/>
          <a:stretch>
            <a:fillRect/>
          </a:stretch>
        </p:blipFill>
        <p:spPr>
          <a:xfrm>
            <a:off x="623815" y="2329116"/>
            <a:ext cx="4419600" cy="762000"/>
          </a:xfrm>
          <a:prstGeom prst="rect">
            <a:avLst/>
          </a:prstGeom>
        </p:spPr>
      </p:pic>
      <p:sp>
        <p:nvSpPr>
          <p:cNvPr id="3" name="pfehide40" hidden="1">
            <a:extLst>
              <a:ext uri="{FF2B5EF4-FFF2-40B4-BE49-F238E27FC236}">
                <a16:creationId xmlns:a16="http://schemas.microsoft.com/office/drawing/2014/main" id="{7A8834B2-5B9F-F84B-8995-391B305B0DCB}"/>
              </a:ext>
            </a:extLst>
          </p:cNvPr>
          <p:cNvSpPr>
            <a:spLocks noGrp="1"/>
          </p:cNvSpPr>
          <p:nvPr>
            <p:ph type="subTitle" idx="4294967295"/>
          </p:nvPr>
        </p:nvSpPr>
        <p:spPr>
          <a:xfrm>
            <a:off x="695582" y="3203418"/>
            <a:ext cx="4532997" cy="1908078"/>
          </a:xfrm>
          <a:solidFill>
            <a:schemeClr val="accent1"/>
          </a:solidFill>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Character Introduction</a:t>
            </a:r>
          </a:p>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Help your reader “meet” your character. You could include: name, age, likes, dislikes, etc.</a:t>
            </a:r>
          </a:p>
        </p:txBody>
      </p:sp>
      <p:grpSp>
        <p:nvGrpSpPr>
          <p:cNvPr id="17" name="Group 16">
            <a:extLst>
              <a:ext uri="{FF2B5EF4-FFF2-40B4-BE49-F238E27FC236}">
                <a16:creationId xmlns:a16="http://schemas.microsoft.com/office/drawing/2014/main" id="{B067A884-5C63-6C46-A1F7-7D01A48E6E8F}"/>
              </a:ext>
            </a:extLst>
          </p:cNvPr>
          <p:cNvGrpSpPr/>
          <p:nvPr/>
        </p:nvGrpSpPr>
        <p:grpSpPr>
          <a:xfrm>
            <a:off x="695130" y="3204957"/>
            <a:ext cx="4533900" cy="1905000"/>
            <a:chOff x="317500" y="317500"/>
            <a:chExt cx="4533900" cy="1905000"/>
          </a:xfrm>
        </p:grpSpPr>
        <p:pic>
          <p:nvPicPr>
            <p:cNvPr id="15" name="PFE element 40">
              <a:extLst>
                <a:ext uri="{FF2B5EF4-FFF2-40B4-BE49-F238E27FC236}">
                  <a16:creationId xmlns:a16="http://schemas.microsoft.com/office/drawing/2014/main" id="{BDC8F42F-3F44-8A49-B380-91EE1EEE0E2F}"/>
                </a:ext>
              </a:extLst>
            </p:cNvPr>
            <p:cNvPicPr>
              <a:picLocks/>
            </p:cNvPicPr>
            <p:nvPr/>
          </p:nvPicPr>
          <p:blipFill>
            <a:blip r:embed="rId5"/>
            <a:stretch>
              <a:fillRect/>
            </a:stretch>
          </p:blipFill>
          <p:spPr>
            <a:xfrm>
              <a:off x="317500" y="317500"/>
              <a:ext cx="4533900" cy="1905000"/>
            </a:xfrm>
            <a:prstGeom prst="rect">
              <a:avLst/>
            </a:prstGeom>
          </p:spPr>
        </p:pic>
        <p:sp>
          <p:nvSpPr>
            <p:cNvPr id="16" name="Shape_86">
              <a:extLst>
                <a:ext uri="{FF2B5EF4-FFF2-40B4-BE49-F238E27FC236}">
                  <a16:creationId xmlns:a16="http://schemas.microsoft.com/office/drawing/2014/main" id="{595CFFB7-611E-E34D-AC1A-3569A93CD78D}"/>
                </a:ext>
              </a:extLst>
            </p:cNvPr>
            <p:cNvSpPr/>
            <p:nvPr/>
          </p:nvSpPr>
          <p:spPr>
            <a:xfrm>
              <a:off x="317500" y="317500"/>
              <a:ext cx="4533900" cy="1905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40B0649-51E8-1249-BACB-EFF838A8E767}"/>
              </a:ext>
            </a:extLst>
          </p:cNvPr>
          <p:cNvPicPr>
            <a:picLocks noChangeAspect="1"/>
          </p:cNvPicPr>
          <p:nvPr/>
        </p:nvPicPr>
        <p:blipFill>
          <a:blip r:embed="rId6"/>
          <a:srcRect/>
          <a:stretch/>
        </p:blipFill>
        <p:spPr>
          <a:xfrm>
            <a:off x="5346912" y="1488172"/>
            <a:ext cx="3475329" cy="4501764"/>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sp>
        <p:nvSpPr>
          <p:cNvPr id="5" name="pfehide42" hidden="1">
            <a:extLst>
              <a:ext uri="{FF2B5EF4-FFF2-40B4-BE49-F238E27FC236}">
                <a16:creationId xmlns:a16="http://schemas.microsoft.com/office/drawing/2014/main" id="{417BD040-DD4A-184B-83D9-1C9B000C0367}"/>
              </a:ext>
            </a:extLst>
          </p:cNvPr>
          <p:cNvSpPr txBox="1">
            <a:spLocks/>
          </p:cNvSpPr>
          <p:nvPr/>
        </p:nvSpPr>
        <p:spPr>
          <a:xfrm>
            <a:off x="695582" y="3203418"/>
            <a:ext cx="4423673" cy="122227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solidFill>
              </a:rPr>
              <a:t>Tell the reader more!</a:t>
            </a:r>
          </a:p>
          <a:p>
            <a:r>
              <a:rPr lang="en-US" dirty="0">
                <a:solidFill>
                  <a:schemeClr val="tx1"/>
                </a:solidFill>
              </a:rPr>
              <a:t>Include at least two strengths and two weaknesses.</a:t>
            </a:r>
          </a:p>
        </p:txBody>
      </p:sp>
      <p:grpSp>
        <p:nvGrpSpPr>
          <p:cNvPr id="21" name="Group 20">
            <a:extLst>
              <a:ext uri="{FF2B5EF4-FFF2-40B4-BE49-F238E27FC236}">
                <a16:creationId xmlns:a16="http://schemas.microsoft.com/office/drawing/2014/main" id="{0173D22D-2F10-1143-B9A2-25114A24CC85}"/>
              </a:ext>
            </a:extLst>
          </p:cNvPr>
          <p:cNvGrpSpPr/>
          <p:nvPr/>
        </p:nvGrpSpPr>
        <p:grpSpPr>
          <a:xfrm>
            <a:off x="695714" y="3203052"/>
            <a:ext cx="4423410" cy="1223010"/>
            <a:chOff x="317500" y="317500"/>
            <a:chExt cx="4423410" cy="1223010"/>
          </a:xfrm>
        </p:grpSpPr>
        <p:pic>
          <p:nvPicPr>
            <p:cNvPr id="19" name="PFE element 42">
              <a:extLst>
                <a:ext uri="{FF2B5EF4-FFF2-40B4-BE49-F238E27FC236}">
                  <a16:creationId xmlns:a16="http://schemas.microsoft.com/office/drawing/2014/main" id="{4AF70D5E-01CD-2843-8F79-93F2C77EE8F8}"/>
                </a:ext>
              </a:extLst>
            </p:cNvPr>
            <p:cNvPicPr>
              <a:picLocks/>
            </p:cNvPicPr>
            <p:nvPr/>
          </p:nvPicPr>
          <p:blipFill>
            <a:blip r:embed="rId7"/>
            <a:stretch>
              <a:fillRect/>
            </a:stretch>
          </p:blipFill>
          <p:spPr>
            <a:xfrm>
              <a:off x="317500" y="317500"/>
              <a:ext cx="4423410" cy="1223010"/>
            </a:xfrm>
            <a:prstGeom prst="rect">
              <a:avLst/>
            </a:prstGeom>
          </p:spPr>
        </p:pic>
        <p:sp>
          <p:nvSpPr>
            <p:cNvPr id="20" name="Shape_87">
              <a:extLst>
                <a:ext uri="{FF2B5EF4-FFF2-40B4-BE49-F238E27FC236}">
                  <a16:creationId xmlns:a16="http://schemas.microsoft.com/office/drawing/2014/main" id="{60A56EF6-47D6-9240-B26D-5FA362AC8D26}"/>
                </a:ext>
              </a:extLst>
            </p:cNvPr>
            <p:cNvSpPr/>
            <p:nvPr/>
          </p:nvSpPr>
          <p:spPr>
            <a:xfrm>
              <a:off x="317500" y="317500"/>
              <a:ext cx="4423410" cy="12230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43" hidden="1">
            <a:extLst>
              <a:ext uri="{FF2B5EF4-FFF2-40B4-BE49-F238E27FC236}">
                <a16:creationId xmlns:a16="http://schemas.microsoft.com/office/drawing/2014/main" id="{CDDA8AE9-0440-ED49-9E21-3DF36F43F05C}"/>
              </a:ext>
            </a:extLst>
          </p:cNvPr>
          <p:cNvSpPr txBox="1">
            <a:spLocks/>
          </p:cNvSpPr>
          <p:nvPr/>
        </p:nvSpPr>
        <p:spPr>
          <a:xfrm>
            <a:off x="695582" y="3203418"/>
            <a:ext cx="3729182" cy="145051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solidFill>
              </a:rPr>
              <a:t>Illustration: </a:t>
            </a:r>
          </a:p>
          <a:p>
            <a:r>
              <a:rPr lang="en-US" dirty="0">
                <a:solidFill>
                  <a:schemeClr val="tx1"/>
                </a:solidFill>
              </a:rPr>
              <a:t>Support your words with a picture.</a:t>
            </a:r>
          </a:p>
        </p:txBody>
      </p:sp>
      <p:grpSp>
        <p:nvGrpSpPr>
          <p:cNvPr id="25" name="Group 24">
            <a:extLst>
              <a:ext uri="{FF2B5EF4-FFF2-40B4-BE49-F238E27FC236}">
                <a16:creationId xmlns:a16="http://schemas.microsoft.com/office/drawing/2014/main" id="{A8C6528C-6900-2A4C-B2BA-EFED4B1518E6}"/>
              </a:ext>
            </a:extLst>
          </p:cNvPr>
          <p:cNvGrpSpPr/>
          <p:nvPr/>
        </p:nvGrpSpPr>
        <p:grpSpPr>
          <a:xfrm>
            <a:off x="697083" y="3204777"/>
            <a:ext cx="3726180" cy="1447800"/>
            <a:chOff x="317500" y="317500"/>
            <a:chExt cx="3726180" cy="1447800"/>
          </a:xfrm>
        </p:grpSpPr>
        <p:pic>
          <p:nvPicPr>
            <p:cNvPr id="23" name="PFE element 43">
              <a:extLst>
                <a:ext uri="{FF2B5EF4-FFF2-40B4-BE49-F238E27FC236}">
                  <a16:creationId xmlns:a16="http://schemas.microsoft.com/office/drawing/2014/main" id="{2F4183DC-390D-294A-8649-C235B946BC89}"/>
                </a:ext>
              </a:extLst>
            </p:cNvPr>
            <p:cNvPicPr>
              <a:picLocks/>
            </p:cNvPicPr>
            <p:nvPr/>
          </p:nvPicPr>
          <p:blipFill>
            <a:blip r:embed="rId8"/>
            <a:stretch>
              <a:fillRect/>
            </a:stretch>
          </p:blipFill>
          <p:spPr>
            <a:xfrm>
              <a:off x="317500" y="317500"/>
              <a:ext cx="3726180" cy="1447800"/>
            </a:xfrm>
            <a:prstGeom prst="rect">
              <a:avLst/>
            </a:prstGeom>
          </p:spPr>
        </p:pic>
        <p:sp>
          <p:nvSpPr>
            <p:cNvPr id="24" name="Shape_88">
              <a:extLst>
                <a:ext uri="{FF2B5EF4-FFF2-40B4-BE49-F238E27FC236}">
                  <a16:creationId xmlns:a16="http://schemas.microsoft.com/office/drawing/2014/main" id="{2D6320D7-7DA0-CB49-8B75-E0376A5EAD9E}"/>
                </a:ext>
              </a:extLst>
            </p:cNvPr>
            <p:cNvSpPr/>
            <p:nvPr/>
          </p:nvSpPr>
          <p:spPr>
            <a:xfrm>
              <a:off x="317500" y="317500"/>
              <a:ext cx="3726180" cy="14478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97DAF78-009D-9E43-A6EA-8553CA3E8D60}"/>
              </a:ext>
            </a:extLst>
          </p:cNvPr>
          <p:cNvPicPr>
            <a:picLocks noChangeAspect="1"/>
          </p:cNvPicPr>
          <p:nvPr/>
        </p:nvPicPr>
        <p:blipFill>
          <a:blip r:embed="rId9"/>
          <a:srcRect/>
          <a:stretch/>
        </p:blipFill>
        <p:spPr>
          <a:xfrm>
            <a:off x="531463" y="231731"/>
            <a:ext cx="1650545" cy="1281600"/>
          </a:xfrm>
          <a:prstGeom prst="rect">
            <a:avLst/>
          </a:prstGeom>
          <a:effectLst>
            <a:outerShdw blurRad="139700" dir="5400000" sx="96000" sy="96000" algn="ctr" rotWithShape="0">
              <a:srgbClr val="000000">
                <a:alpha val="96000"/>
              </a:srgbClr>
            </a:outerShdw>
          </a:effectLst>
        </p:spPr>
      </p:pic>
    </p:spTree>
    <p:extLst>
      <p:ext uri="{BB962C8B-B14F-4D97-AF65-F5344CB8AC3E}">
        <p14:creationId xmlns:p14="http://schemas.microsoft.com/office/powerpoint/2010/main" val="308081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P spid="5"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hide45" hidden="1">
            <a:extLst>
              <a:ext uri="{FF2B5EF4-FFF2-40B4-BE49-F238E27FC236}">
                <a16:creationId xmlns:a16="http://schemas.microsoft.com/office/drawing/2014/main" id="{B7D510BA-2666-384E-8D34-98BF366EAF67}"/>
              </a:ext>
            </a:extLst>
          </p:cNvPr>
          <p:cNvSpPr>
            <a:spLocks noGrp="1"/>
          </p:cNvSpPr>
          <p:nvPr>
            <p:ph type="subTitle" idx="1"/>
          </p:nvPr>
        </p:nvSpPr>
        <p:spPr>
          <a:xfrm>
            <a:off x="429768" y="2770501"/>
            <a:ext cx="3821545" cy="2854445"/>
          </a:xfrm>
          <a:solidFill>
            <a:schemeClr val="accent1"/>
          </a:solidFill>
        </p:spPr>
        <p:txBody>
          <a:bodyPr/>
          <a:lstStyle/>
          <a:p>
            <a:r>
              <a:rPr lang="en-US" dirty="0"/>
              <a:t>We feel:</a:t>
            </a:r>
          </a:p>
          <a:p>
            <a:pPr marL="342900" indent="-342900">
              <a:buFont typeface="Arial" panose="020B0604020202020204" pitchFamily="34" charset="0"/>
              <a:buChar char="•"/>
            </a:pPr>
            <a:r>
              <a:rPr lang="en-US" dirty="0"/>
              <a:t>_______________________</a:t>
            </a:r>
          </a:p>
          <a:p>
            <a:pPr marL="342900" indent="-342900">
              <a:buFont typeface="Arial" panose="020B0604020202020204" pitchFamily="34" charset="0"/>
              <a:buChar char="•"/>
            </a:pPr>
            <a:r>
              <a:rPr lang="en-US" dirty="0"/>
              <a:t>_______________________</a:t>
            </a:r>
          </a:p>
          <a:p>
            <a:pPr marL="342900" indent="-342900">
              <a:buFont typeface="Arial" panose="020B0604020202020204" pitchFamily="34" charset="0"/>
              <a:buChar char="•"/>
            </a:pPr>
            <a:r>
              <a:rPr lang="en-US" dirty="0"/>
              <a:t>_______________________</a:t>
            </a:r>
          </a:p>
          <a:p>
            <a:pPr marL="342900" indent="-342900">
              <a:buFont typeface="Arial" panose="020B0604020202020204" pitchFamily="34" charset="0"/>
              <a:buChar char="•"/>
            </a:pPr>
            <a:r>
              <a:rPr lang="en-US" dirty="0"/>
              <a:t>_______________________</a:t>
            </a:r>
          </a:p>
          <a:p>
            <a:pPr marL="342900" indent="-342900">
              <a:buFont typeface="Arial" panose="020B0604020202020204" pitchFamily="34" charset="0"/>
              <a:buChar char="•"/>
            </a:pPr>
            <a:r>
              <a:rPr lang="en-US" dirty="0"/>
              <a:t>_______________________</a:t>
            </a:r>
          </a:p>
        </p:txBody>
      </p:sp>
      <p:grpSp>
        <p:nvGrpSpPr>
          <p:cNvPr id="11" name="Group 10">
            <a:extLst>
              <a:ext uri="{FF2B5EF4-FFF2-40B4-BE49-F238E27FC236}">
                <a16:creationId xmlns:a16="http://schemas.microsoft.com/office/drawing/2014/main" id="{82A76EAC-27E3-6A40-8161-C5FE10C72A0D}"/>
              </a:ext>
            </a:extLst>
          </p:cNvPr>
          <p:cNvGrpSpPr/>
          <p:nvPr/>
        </p:nvGrpSpPr>
        <p:grpSpPr>
          <a:xfrm>
            <a:off x="427920" y="2768974"/>
            <a:ext cx="3825240" cy="2857500"/>
            <a:chOff x="317500" y="317500"/>
            <a:chExt cx="3825240" cy="2857500"/>
          </a:xfrm>
        </p:grpSpPr>
        <p:pic>
          <p:nvPicPr>
            <p:cNvPr id="9" name="PFE element 45">
              <a:extLst>
                <a:ext uri="{FF2B5EF4-FFF2-40B4-BE49-F238E27FC236}">
                  <a16:creationId xmlns:a16="http://schemas.microsoft.com/office/drawing/2014/main" id="{5213D8FB-A7B6-F146-AC4E-07F53B1D4FF4}"/>
                </a:ext>
              </a:extLst>
            </p:cNvPr>
            <p:cNvPicPr>
              <a:picLocks/>
            </p:cNvPicPr>
            <p:nvPr/>
          </p:nvPicPr>
          <p:blipFill>
            <a:blip r:embed="rId3"/>
            <a:stretch>
              <a:fillRect/>
            </a:stretch>
          </p:blipFill>
          <p:spPr>
            <a:xfrm>
              <a:off x="317500" y="317500"/>
              <a:ext cx="3825240" cy="2857500"/>
            </a:xfrm>
            <a:prstGeom prst="rect">
              <a:avLst/>
            </a:prstGeom>
          </p:spPr>
        </p:pic>
        <p:sp>
          <p:nvSpPr>
            <p:cNvPr id="10" name="Shape_89">
              <a:extLst>
                <a:ext uri="{FF2B5EF4-FFF2-40B4-BE49-F238E27FC236}">
                  <a16:creationId xmlns:a16="http://schemas.microsoft.com/office/drawing/2014/main" id="{443ED2E0-7A67-7A44-80A9-E7E43EE9A172}"/>
                </a:ext>
              </a:extLst>
            </p:cNvPr>
            <p:cNvSpPr/>
            <p:nvPr/>
          </p:nvSpPr>
          <p:spPr>
            <a:xfrm>
              <a:off x="317500" y="317500"/>
              <a:ext cx="3825240" cy="2857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FE element 46">
            <a:extLst>
              <a:ext uri="{FF2B5EF4-FFF2-40B4-BE49-F238E27FC236}">
                <a16:creationId xmlns:a16="http://schemas.microsoft.com/office/drawing/2014/main" id="{AB304C1A-A3BF-AC4E-9B03-1AB0C0B9AC54}"/>
              </a:ext>
            </a:extLst>
          </p:cNvPr>
          <p:cNvPicPr>
            <a:picLocks/>
          </p:cNvPicPr>
          <p:nvPr/>
        </p:nvPicPr>
        <p:blipFill>
          <a:blip r:embed="rId4"/>
          <a:stretch>
            <a:fillRect/>
          </a:stretch>
        </p:blipFill>
        <p:spPr>
          <a:xfrm>
            <a:off x="429768" y="1713410"/>
            <a:ext cx="7772400" cy="765810"/>
          </a:xfrm>
          <a:prstGeom prst="rect">
            <a:avLst/>
          </a:prstGeom>
        </p:spPr>
      </p:pic>
      <p:sp>
        <p:nvSpPr>
          <p:cNvPr id="7" name="pfehide47" hidden="1">
            <a:extLst>
              <a:ext uri="{FF2B5EF4-FFF2-40B4-BE49-F238E27FC236}">
                <a16:creationId xmlns:a16="http://schemas.microsoft.com/office/drawing/2014/main" id="{92CC04EA-CE5F-A44A-8E57-23D653F288B1}"/>
              </a:ext>
            </a:extLst>
          </p:cNvPr>
          <p:cNvSpPr txBox="1">
            <a:spLocks/>
          </p:cNvSpPr>
          <p:nvPr/>
        </p:nvSpPr>
        <p:spPr>
          <a:xfrm>
            <a:off x="4380625" y="3232317"/>
            <a:ext cx="3821545" cy="2457281"/>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chemeClr val="tx1"/>
                </a:solidFill>
              </a:rPr>
              <a:t>_______________________</a:t>
            </a:r>
          </a:p>
          <a:p>
            <a:pPr marL="342900" indent="-342900">
              <a:buFont typeface="Arial" panose="020B0604020202020204" pitchFamily="34" charset="0"/>
              <a:buChar char="•"/>
            </a:pPr>
            <a:r>
              <a:rPr lang="en-US" dirty="0">
                <a:solidFill>
                  <a:schemeClr val="tx1"/>
                </a:solidFill>
              </a:rPr>
              <a:t>_______________________</a:t>
            </a:r>
          </a:p>
          <a:p>
            <a:pPr marL="342900" indent="-342900">
              <a:buFont typeface="Arial" panose="020B0604020202020204" pitchFamily="34" charset="0"/>
              <a:buChar char="•"/>
            </a:pPr>
            <a:r>
              <a:rPr lang="en-US" dirty="0">
                <a:solidFill>
                  <a:schemeClr val="tx1"/>
                </a:solidFill>
              </a:rPr>
              <a:t>_______________________</a:t>
            </a:r>
          </a:p>
          <a:p>
            <a:pPr marL="342900" indent="-342900">
              <a:buFont typeface="Arial" panose="020B0604020202020204" pitchFamily="34" charset="0"/>
              <a:buChar char="•"/>
            </a:pPr>
            <a:r>
              <a:rPr lang="en-US" dirty="0">
                <a:solidFill>
                  <a:schemeClr val="tx1"/>
                </a:solidFill>
              </a:rPr>
              <a:t>_______________________</a:t>
            </a:r>
          </a:p>
          <a:p>
            <a:pPr marL="342900" indent="-342900">
              <a:buFont typeface="Arial" panose="020B0604020202020204" pitchFamily="34" charset="0"/>
              <a:buChar char="•"/>
            </a:pPr>
            <a:r>
              <a:rPr lang="en-US" dirty="0">
                <a:solidFill>
                  <a:schemeClr val="tx1"/>
                </a:solidFill>
              </a:rPr>
              <a:t>_______________________</a:t>
            </a:r>
          </a:p>
        </p:txBody>
      </p:sp>
      <p:grpSp>
        <p:nvGrpSpPr>
          <p:cNvPr id="19" name="Group 18">
            <a:extLst>
              <a:ext uri="{FF2B5EF4-FFF2-40B4-BE49-F238E27FC236}">
                <a16:creationId xmlns:a16="http://schemas.microsoft.com/office/drawing/2014/main" id="{A78480B2-C531-7D46-ADEE-1295112D3203}"/>
              </a:ext>
            </a:extLst>
          </p:cNvPr>
          <p:cNvGrpSpPr/>
          <p:nvPr/>
        </p:nvGrpSpPr>
        <p:grpSpPr>
          <a:xfrm>
            <a:off x="4380682" y="3234137"/>
            <a:ext cx="3821430" cy="2453640"/>
            <a:chOff x="317500" y="317500"/>
            <a:chExt cx="3821430" cy="2453640"/>
          </a:xfrm>
        </p:grpSpPr>
        <p:pic>
          <p:nvPicPr>
            <p:cNvPr id="17" name="PFE element 47">
              <a:extLst>
                <a:ext uri="{FF2B5EF4-FFF2-40B4-BE49-F238E27FC236}">
                  <a16:creationId xmlns:a16="http://schemas.microsoft.com/office/drawing/2014/main" id="{038FBD54-27BE-2341-BE79-0FD32628E1B2}"/>
                </a:ext>
              </a:extLst>
            </p:cNvPr>
            <p:cNvPicPr>
              <a:picLocks/>
            </p:cNvPicPr>
            <p:nvPr/>
          </p:nvPicPr>
          <p:blipFill>
            <a:blip r:embed="rId5"/>
            <a:stretch>
              <a:fillRect/>
            </a:stretch>
          </p:blipFill>
          <p:spPr>
            <a:xfrm>
              <a:off x="317500" y="317500"/>
              <a:ext cx="3821430" cy="2453640"/>
            </a:xfrm>
            <a:prstGeom prst="rect">
              <a:avLst/>
            </a:prstGeom>
          </p:spPr>
        </p:pic>
        <p:sp>
          <p:nvSpPr>
            <p:cNvPr id="18" name="Shape_90">
              <a:extLst>
                <a:ext uri="{FF2B5EF4-FFF2-40B4-BE49-F238E27FC236}">
                  <a16:creationId xmlns:a16="http://schemas.microsoft.com/office/drawing/2014/main" id="{3E7CD4BB-4164-BB48-81FD-A291EF5A6B83}"/>
                </a:ext>
              </a:extLst>
            </p:cNvPr>
            <p:cNvSpPr/>
            <p:nvPr/>
          </p:nvSpPr>
          <p:spPr>
            <a:xfrm>
              <a:off x="317500" y="317500"/>
              <a:ext cx="3821430" cy="24536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48" hidden="1">
            <a:extLst>
              <a:ext uri="{FF2B5EF4-FFF2-40B4-BE49-F238E27FC236}">
                <a16:creationId xmlns:a16="http://schemas.microsoft.com/office/drawing/2014/main" id="{346F82F6-EE1E-DA40-B9FA-936561D7B667}"/>
              </a:ext>
            </a:extLst>
          </p:cNvPr>
          <p:cNvSpPr txBox="1">
            <a:spLocks/>
          </p:cNvSpPr>
          <p:nvPr/>
        </p:nvSpPr>
        <p:spPr>
          <a:xfrm>
            <a:off x="363956" y="2792497"/>
            <a:ext cx="7617693" cy="1908216"/>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5800" b="1" dirty="0">
                <a:ea typeface="Calibri"/>
                <a:cs typeface="Calibri"/>
                <a:sym typeface="Calibri"/>
              </a:rPr>
              <a:t>Emotion</a:t>
            </a:r>
            <a:r>
              <a:rPr lang="en-US" sz="4800" dirty="0">
                <a:ea typeface="Calibri"/>
                <a:cs typeface="Calibri"/>
                <a:sym typeface="Calibri"/>
              </a:rPr>
              <a:t> </a:t>
            </a:r>
          </a:p>
          <a:p>
            <a:pPr>
              <a:lnSpc>
                <a:spcPct val="110000"/>
              </a:lnSpc>
            </a:pPr>
            <a:r>
              <a:rPr lang="en-US" sz="3600" dirty="0"/>
              <a:t>a feeling that we feel on the inside</a:t>
            </a:r>
          </a:p>
        </p:txBody>
      </p:sp>
      <p:grpSp>
        <p:nvGrpSpPr>
          <p:cNvPr id="23" name="Group 22">
            <a:extLst>
              <a:ext uri="{FF2B5EF4-FFF2-40B4-BE49-F238E27FC236}">
                <a16:creationId xmlns:a16="http://schemas.microsoft.com/office/drawing/2014/main" id="{8D30E215-BFD2-9D4E-9337-7DD90B15728A}"/>
              </a:ext>
            </a:extLst>
          </p:cNvPr>
          <p:cNvGrpSpPr/>
          <p:nvPr/>
        </p:nvGrpSpPr>
        <p:grpSpPr>
          <a:xfrm>
            <a:off x="366612" y="2794105"/>
            <a:ext cx="7612380" cy="1905000"/>
            <a:chOff x="317500" y="317500"/>
            <a:chExt cx="7612380" cy="1905000"/>
          </a:xfrm>
        </p:grpSpPr>
        <p:pic>
          <p:nvPicPr>
            <p:cNvPr id="21" name="PFE element 48">
              <a:extLst>
                <a:ext uri="{FF2B5EF4-FFF2-40B4-BE49-F238E27FC236}">
                  <a16:creationId xmlns:a16="http://schemas.microsoft.com/office/drawing/2014/main" id="{0011ABAE-621E-374F-BA5E-A2FA5CFD2C2A}"/>
                </a:ext>
              </a:extLst>
            </p:cNvPr>
            <p:cNvPicPr>
              <a:picLocks/>
            </p:cNvPicPr>
            <p:nvPr/>
          </p:nvPicPr>
          <p:blipFill>
            <a:blip r:embed="rId6"/>
            <a:stretch>
              <a:fillRect/>
            </a:stretch>
          </p:blipFill>
          <p:spPr>
            <a:xfrm>
              <a:off x="317500" y="317500"/>
              <a:ext cx="7612380" cy="1905000"/>
            </a:xfrm>
            <a:prstGeom prst="rect">
              <a:avLst/>
            </a:prstGeom>
          </p:spPr>
        </p:pic>
        <p:sp>
          <p:nvSpPr>
            <p:cNvPr id="22" name="Shape_91">
              <a:extLst>
                <a:ext uri="{FF2B5EF4-FFF2-40B4-BE49-F238E27FC236}">
                  <a16:creationId xmlns:a16="http://schemas.microsoft.com/office/drawing/2014/main" id="{0E209324-924F-C84C-BD71-B688C4D718D4}"/>
                </a:ext>
              </a:extLst>
            </p:cNvPr>
            <p:cNvSpPr/>
            <p:nvPr/>
          </p:nvSpPr>
          <p:spPr>
            <a:xfrm>
              <a:off x="317500" y="317500"/>
              <a:ext cx="7612380" cy="1905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570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276756-F2F1-374A-8DA1-B3814AB3D187}"/>
              </a:ext>
            </a:extLst>
          </p:cNvPr>
          <p:cNvSpPr/>
          <p:nvPr/>
        </p:nvSpPr>
        <p:spPr>
          <a:xfrm>
            <a:off x="0" y="164949"/>
            <a:ext cx="9144000" cy="6858000"/>
          </a:xfrm>
          <a:prstGeom prst="rect">
            <a:avLst/>
          </a:prstGeom>
          <a:solidFill>
            <a:schemeClr val="bg1">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fehide50" hidden="1">
            <a:extLst>
              <a:ext uri="{FF2B5EF4-FFF2-40B4-BE49-F238E27FC236}">
                <a16:creationId xmlns:a16="http://schemas.microsoft.com/office/drawing/2014/main" id="{9924FA38-63B6-E24B-887B-BD2E165720B8}"/>
              </a:ext>
            </a:extLst>
          </p:cNvPr>
          <p:cNvSpPr>
            <a:spLocks noGrp="1"/>
          </p:cNvSpPr>
          <p:nvPr>
            <p:ph type="ctrTitle"/>
          </p:nvPr>
        </p:nvSpPr>
        <p:spPr>
          <a:xfrm>
            <a:off x="428093" y="1592054"/>
            <a:ext cx="7772400" cy="764360"/>
          </a:xfrm>
          <a:solidFill>
            <a:schemeClr val="accent1"/>
          </a:solidFill>
        </p:spPr>
        <p:txBody>
          <a:bodyPr/>
          <a:lstStyle/>
          <a:p>
            <a:r>
              <a:rPr lang="en-US" dirty="0">
                <a:solidFill>
                  <a:srgbClr val="005B89"/>
                </a:solidFill>
              </a:rPr>
              <a:t>I’m feeling…</a:t>
            </a:r>
          </a:p>
        </p:txBody>
      </p:sp>
      <p:grpSp>
        <p:nvGrpSpPr>
          <p:cNvPr id="7" name="Group 6">
            <a:extLst>
              <a:ext uri="{FF2B5EF4-FFF2-40B4-BE49-F238E27FC236}">
                <a16:creationId xmlns:a16="http://schemas.microsoft.com/office/drawing/2014/main" id="{4D7CE523-30E6-FE41-94C8-6B8240C98A83}"/>
              </a:ext>
            </a:extLst>
          </p:cNvPr>
          <p:cNvGrpSpPr/>
          <p:nvPr/>
        </p:nvGrpSpPr>
        <p:grpSpPr>
          <a:xfrm>
            <a:off x="428093" y="1585614"/>
            <a:ext cx="7772400" cy="777240"/>
            <a:chOff x="317500" y="317500"/>
            <a:chExt cx="7772400" cy="777240"/>
          </a:xfrm>
        </p:grpSpPr>
        <p:pic>
          <p:nvPicPr>
            <p:cNvPr id="5" name="PFE element 50">
              <a:extLst>
                <a:ext uri="{FF2B5EF4-FFF2-40B4-BE49-F238E27FC236}">
                  <a16:creationId xmlns:a16="http://schemas.microsoft.com/office/drawing/2014/main" id="{05DBCF1D-85B3-E54C-9F9D-34FE91287152}"/>
                </a:ext>
              </a:extLst>
            </p:cNvPr>
            <p:cNvPicPr>
              <a:picLocks/>
            </p:cNvPicPr>
            <p:nvPr/>
          </p:nvPicPr>
          <p:blipFill>
            <a:blip r:embed="rId4"/>
            <a:stretch>
              <a:fillRect/>
            </a:stretch>
          </p:blipFill>
          <p:spPr>
            <a:xfrm>
              <a:off x="317500" y="317500"/>
              <a:ext cx="7772400" cy="777240"/>
            </a:xfrm>
            <a:prstGeom prst="rect">
              <a:avLst/>
            </a:prstGeom>
          </p:spPr>
        </p:pic>
        <p:sp>
          <p:nvSpPr>
            <p:cNvPr id="6" name="Shape_92">
              <a:extLst>
                <a:ext uri="{FF2B5EF4-FFF2-40B4-BE49-F238E27FC236}">
                  <a16:creationId xmlns:a16="http://schemas.microsoft.com/office/drawing/2014/main" id="{518FD0A3-1D35-1B45-8010-7CAA2FAFD23C}"/>
                </a:ext>
              </a:extLst>
            </p:cNvPr>
            <p:cNvSpPr/>
            <p:nvPr/>
          </p:nvSpPr>
          <p:spPr>
            <a:xfrm>
              <a:off x="317500" y="317500"/>
              <a:ext cx="7772400" cy="777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51" hidden="1">
            <a:extLst>
              <a:ext uri="{FF2B5EF4-FFF2-40B4-BE49-F238E27FC236}">
                <a16:creationId xmlns:a16="http://schemas.microsoft.com/office/drawing/2014/main" id="{44BA5F8D-43FD-5F44-A831-1E19C00E96DD}"/>
              </a:ext>
            </a:extLst>
          </p:cNvPr>
          <p:cNvSpPr txBox="1">
            <a:spLocks/>
          </p:cNvSpPr>
          <p:nvPr/>
        </p:nvSpPr>
        <p:spPr>
          <a:xfrm>
            <a:off x="725780" y="2474935"/>
            <a:ext cx="2235201" cy="4171097"/>
          </a:xfrm>
          <a:prstGeom prst="rect">
            <a:avLst/>
          </a:prstGeom>
        </p:spPr>
        <p:txBody>
          <a:bodyP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Anxious, Angry, Annoyed, Alienated, Aggravated, Amused, Afraid</a:t>
            </a:r>
          </a:p>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Bored, Bitter, Boisterous, Bashful, Blue, Bummed</a:t>
            </a:r>
          </a:p>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Confident, Confused, Controlled, Cautious, Content, Calm</a:t>
            </a:r>
          </a:p>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Discouraged, Depressed, Disappointed, Disgusted, Delightful, Dumbfounded</a:t>
            </a:r>
          </a:p>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Enthusiastic, Envious, Embarrassed, Ecstatic, Excited, Exhausted, Elated</a:t>
            </a:r>
          </a:p>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Frustrated, Frightened, Fantastic, Fearful</a:t>
            </a:r>
          </a:p>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Grateful, Guilty, Glad, Giddy</a:t>
            </a:r>
          </a:p>
          <a:p>
            <a:pPr marL="0" indent="0">
              <a:lnSpc>
                <a:spcPct val="100000"/>
              </a:lnSpc>
              <a:buNone/>
            </a:pPr>
            <a:r>
              <a:rPr lang="en-US" sz="1000" dirty="0">
                <a:latin typeface="Open Sans" panose="020B0606030504020204" pitchFamily="34" charset="0"/>
                <a:ea typeface="Open Sans" panose="020B0606030504020204" pitchFamily="34" charset="0"/>
                <a:cs typeface="Open Sans" panose="020B0606030504020204" pitchFamily="34" charset="0"/>
              </a:rPr>
              <a:t>Happy, Hopeless, Horrified, Hopeful, Hostile, Humiliated, </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dirty="0">
                <a:latin typeface="Open Sans" panose="020B0606030504020204" pitchFamily="34" charset="0"/>
                <a:ea typeface="Open Sans" panose="020B0606030504020204" pitchFamily="34" charset="0"/>
                <a:cs typeface="Open Sans" panose="020B0606030504020204" pitchFamily="34" charset="0"/>
              </a:rPr>
              <a:t>Hurt, Hysterical</a:t>
            </a:r>
          </a:p>
          <a:p>
            <a:pPr marL="0" indent="0">
              <a:lnSpc>
                <a:spcPct val="100000"/>
              </a:lnSpc>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oup 18">
            <a:extLst>
              <a:ext uri="{FF2B5EF4-FFF2-40B4-BE49-F238E27FC236}">
                <a16:creationId xmlns:a16="http://schemas.microsoft.com/office/drawing/2014/main" id="{F590017F-A4E5-954F-9EE8-946A55C420FF}"/>
              </a:ext>
            </a:extLst>
          </p:cNvPr>
          <p:cNvGrpSpPr/>
          <p:nvPr/>
        </p:nvGrpSpPr>
        <p:grpSpPr>
          <a:xfrm>
            <a:off x="727050" y="2472604"/>
            <a:ext cx="2232660" cy="4175760"/>
            <a:chOff x="317500" y="317500"/>
            <a:chExt cx="2232660" cy="4175760"/>
          </a:xfrm>
        </p:grpSpPr>
        <p:pic>
          <p:nvPicPr>
            <p:cNvPr id="9" name="PFE element 51">
              <a:extLst>
                <a:ext uri="{FF2B5EF4-FFF2-40B4-BE49-F238E27FC236}">
                  <a16:creationId xmlns:a16="http://schemas.microsoft.com/office/drawing/2014/main" id="{DEA36662-85FD-C542-9A15-38ECD3392765}"/>
                </a:ext>
              </a:extLst>
            </p:cNvPr>
            <p:cNvPicPr>
              <a:picLocks/>
            </p:cNvPicPr>
            <p:nvPr/>
          </p:nvPicPr>
          <p:blipFill>
            <a:blip r:embed="rId5"/>
            <a:stretch>
              <a:fillRect/>
            </a:stretch>
          </p:blipFill>
          <p:spPr>
            <a:xfrm>
              <a:off x="317500" y="317500"/>
              <a:ext cx="2232660" cy="4175760"/>
            </a:xfrm>
            <a:prstGeom prst="rect">
              <a:avLst/>
            </a:prstGeom>
          </p:spPr>
        </p:pic>
        <p:sp>
          <p:nvSpPr>
            <p:cNvPr id="10" name="Shape_93">
              <a:extLst>
                <a:ext uri="{FF2B5EF4-FFF2-40B4-BE49-F238E27FC236}">
                  <a16:creationId xmlns:a16="http://schemas.microsoft.com/office/drawing/2014/main" id="{BE20DCAF-4AAD-B544-8AB9-318F91B0220C}"/>
                </a:ext>
              </a:extLst>
            </p:cNvPr>
            <p:cNvSpPr/>
            <p:nvPr/>
          </p:nvSpPr>
          <p:spPr>
            <a:xfrm>
              <a:off x="317500" y="317500"/>
              <a:ext cx="2232660" cy="41757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52" hidden="1">
            <a:extLst>
              <a:ext uri="{FF2B5EF4-FFF2-40B4-BE49-F238E27FC236}">
                <a16:creationId xmlns:a16="http://schemas.microsoft.com/office/drawing/2014/main" id="{74E588CA-60C0-CB46-B2C0-508F3C55B47E}"/>
              </a:ext>
            </a:extLst>
          </p:cNvPr>
          <p:cNvSpPr txBox="1">
            <a:spLocks/>
          </p:cNvSpPr>
          <p:nvPr/>
        </p:nvSpPr>
        <p:spPr>
          <a:xfrm>
            <a:off x="458573" y="2474937"/>
            <a:ext cx="340359" cy="3783623"/>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b="1" dirty="0">
                <a:solidFill>
                  <a:schemeClr val="tx1"/>
                </a:solidFill>
              </a:rPr>
              <a:t>A</a:t>
            </a:r>
            <a:br>
              <a:rPr lang="en-US" sz="1000" b="1" dirty="0">
                <a:solidFill>
                  <a:schemeClr val="tx1"/>
                </a:solidFill>
              </a:rPr>
            </a:br>
            <a:endParaRPr lang="en-US" sz="1000" b="1" dirty="0">
              <a:solidFill>
                <a:schemeClr val="tx1"/>
              </a:solidFill>
            </a:endParaRPr>
          </a:p>
          <a:p>
            <a:pPr marL="3175" indent="-3175">
              <a:lnSpc>
                <a:spcPct val="100000"/>
              </a:lnSpc>
            </a:pPr>
            <a:br>
              <a:rPr lang="en-US" sz="1000" b="1" dirty="0">
                <a:solidFill>
                  <a:schemeClr val="tx1"/>
                </a:solidFill>
              </a:rPr>
            </a:br>
            <a:r>
              <a:rPr lang="en-US" sz="1000" b="1" dirty="0">
                <a:solidFill>
                  <a:schemeClr val="tx1"/>
                </a:solidFill>
              </a:rPr>
              <a:t>B</a:t>
            </a:r>
          </a:p>
          <a:p>
            <a:pPr marL="3175" indent="-3175">
              <a:lnSpc>
                <a:spcPct val="100000"/>
              </a:lnSpc>
            </a:pPr>
            <a:br>
              <a:rPr lang="en-US" sz="1000" b="1" dirty="0">
                <a:solidFill>
                  <a:schemeClr val="tx1"/>
                </a:solidFill>
              </a:rPr>
            </a:br>
            <a:r>
              <a:rPr lang="en-US" sz="1000" b="1" dirty="0">
                <a:solidFill>
                  <a:schemeClr val="tx1"/>
                </a:solidFill>
              </a:rPr>
              <a:t>C</a:t>
            </a:r>
          </a:p>
          <a:p>
            <a:pPr marL="3175" indent="-3175">
              <a:lnSpc>
                <a:spcPct val="100000"/>
              </a:lnSpc>
            </a:pPr>
            <a:br>
              <a:rPr lang="en-US" sz="1000" b="1" dirty="0">
                <a:solidFill>
                  <a:schemeClr val="tx1"/>
                </a:solidFill>
              </a:rPr>
            </a:br>
            <a:r>
              <a:rPr lang="en-US" sz="1000" b="1" dirty="0">
                <a:solidFill>
                  <a:schemeClr val="tx1"/>
                </a:solidFill>
              </a:rPr>
              <a:t>D</a:t>
            </a:r>
          </a:p>
          <a:p>
            <a:pPr marL="3175" indent="-3175">
              <a:lnSpc>
                <a:spcPct val="100000"/>
              </a:lnSpc>
            </a:pPr>
            <a:br>
              <a:rPr lang="en-US" sz="1000" b="1" dirty="0">
                <a:solidFill>
                  <a:schemeClr val="tx1"/>
                </a:solidFill>
              </a:rPr>
            </a:br>
            <a:br>
              <a:rPr lang="en-US" sz="1000" b="1" dirty="0">
                <a:solidFill>
                  <a:schemeClr val="tx1"/>
                </a:solidFill>
              </a:rPr>
            </a:br>
            <a:r>
              <a:rPr lang="en-US" sz="1000" b="1" dirty="0">
                <a:solidFill>
                  <a:schemeClr val="tx1"/>
                </a:solidFill>
              </a:rPr>
              <a:t>E</a:t>
            </a:r>
            <a:br>
              <a:rPr lang="en-US" sz="1000" b="1" dirty="0">
                <a:solidFill>
                  <a:schemeClr val="tx1"/>
                </a:solidFill>
              </a:rPr>
            </a:br>
            <a:endParaRPr lang="en-US" sz="1000" b="1" dirty="0">
              <a:solidFill>
                <a:schemeClr val="tx1"/>
              </a:solidFill>
            </a:endParaRPr>
          </a:p>
          <a:p>
            <a:pPr marL="3175" indent="-3175">
              <a:lnSpc>
                <a:spcPct val="100000"/>
              </a:lnSpc>
            </a:pPr>
            <a:br>
              <a:rPr lang="en-US" sz="1000" b="1" dirty="0">
                <a:solidFill>
                  <a:schemeClr val="tx1"/>
                </a:solidFill>
              </a:rPr>
            </a:br>
            <a:r>
              <a:rPr lang="en-US" sz="1000" b="1" dirty="0">
                <a:solidFill>
                  <a:schemeClr val="tx1"/>
                </a:solidFill>
              </a:rPr>
              <a:t>F</a:t>
            </a:r>
          </a:p>
          <a:p>
            <a:pPr marL="3175" indent="-3175">
              <a:lnSpc>
                <a:spcPct val="100000"/>
              </a:lnSpc>
            </a:pPr>
            <a:br>
              <a:rPr lang="en-US" sz="1000" b="1" dirty="0">
                <a:solidFill>
                  <a:schemeClr val="tx1"/>
                </a:solidFill>
              </a:rPr>
            </a:br>
            <a:r>
              <a:rPr lang="en-US" sz="1000" b="1" dirty="0">
                <a:solidFill>
                  <a:schemeClr val="tx1"/>
                </a:solidFill>
              </a:rPr>
              <a:t>G</a:t>
            </a:r>
          </a:p>
          <a:p>
            <a:pPr marL="3175" indent="-3175">
              <a:lnSpc>
                <a:spcPct val="100000"/>
              </a:lnSpc>
            </a:pPr>
            <a:r>
              <a:rPr lang="en-US" sz="1000" b="1" dirty="0">
                <a:solidFill>
                  <a:schemeClr val="tx1"/>
                </a:solidFill>
              </a:rPr>
              <a:t>H</a:t>
            </a:r>
          </a:p>
          <a:p>
            <a:pPr marL="3175" indent="-3175">
              <a:lnSpc>
                <a:spcPct val="100000"/>
              </a:lnSpc>
            </a:pPr>
            <a:endParaRPr lang="en-US" sz="1000" b="1" dirty="0">
              <a:solidFill>
                <a:schemeClr val="tx1"/>
              </a:solidFill>
            </a:endParaRPr>
          </a:p>
          <a:p>
            <a:pPr marL="3175" indent="-3175">
              <a:lnSpc>
                <a:spcPct val="100000"/>
              </a:lnSpc>
            </a:pPr>
            <a:endParaRPr lang="en-US" sz="1000" b="1" dirty="0">
              <a:solidFill>
                <a:schemeClr val="tx1"/>
              </a:solidFill>
            </a:endParaRPr>
          </a:p>
        </p:txBody>
      </p:sp>
      <p:grpSp>
        <p:nvGrpSpPr>
          <p:cNvPr id="32" name="Group 31">
            <a:extLst>
              <a:ext uri="{FF2B5EF4-FFF2-40B4-BE49-F238E27FC236}">
                <a16:creationId xmlns:a16="http://schemas.microsoft.com/office/drawing/2014/main" id="{A6C1EBBA-EF4B-E24D-9348-182B34EEBA9A}"/>
              </a:ext>
            </a:extLst>
          </p:cNvPr>
          <p:cNvGrpSpPr/>
          <p:nvPr/>
        </p:nvGrpSpPr>
        <p:grpSpPr>
          <a:xfrm>
            <a:off x="457302" y="2469368"/>
            <a:ext cx="342900" cy="3794760"/>
            <a:chOff x="317500" y="317500"/>
            <a:chExt cx="342900" cy="3794760"/>
          </a:xfrm>
        </p:grpSpPr>
        <p:pic>
          <p:nvPicPr>
            <p:cNvPr id="30" name="PFE element 52">
              <a:extLst>
                <a:ext uri="{FF2B5EF4-FFF2-40B4-BE49-F238E27FC236}">
                  <a16:creationId xmlns:a16="http://schemas.microsoft.com/office/drawing/2014/main" id="{7F9ACFFB-9107-D745-BA10-4857DA2A0487}"/>
                </a:ext>
              </a:extLst>
            </p:cNvPr>
            <p:cNvPicPr>
              <a:picLocks/>
            </p:cNvPicPr>
            <p:nvPr/>
          </p:nvPicPr>
          <p:blipFill>
            <a:blip r:embed="rId6"/>
            <a:stretch>
              <a:fillRect/>
            </a:stretch>
          </p:blipFill>
          <p:spPr>
            <a:xfrm>
              <a:off x="317500" y="317500"/>
              <a:ext cx="342900" cy="3794760"/>
            </a:xfrm>
            <a:prstGeom prst="rect">
              <a:avLst/>
            </a:prstGeom>
          </p:spPr>
        </p:pic>
        <p:sp>
          <p:nvSpPr>
            <p:cNvPr id="31" name="Shape_94">
              <a:extLst>
                <a:ext uri="{FF2B5EF4-FFF2-40B4-BE49-F238E27FC236}">
                  <a16:creationId xmlns:a16="http://schemas.microsoft.com/office/drawing/2014/main" id="{A985D58A-D7AB-614B-945A-B97AD2D585BD}"/>
                </a:ext>
              </a:extLst>
            </p:cNvPr>
            <p:cNvSpPr/>
            <p:nvPr/>
          </p:nvSpPr>
          <p:spPr>
            <a:xfrm>
              <a:off x="317500" y="317500"/>
              <a:ext cx="342900" cy="37947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53" hidden="1">
            <a:extLst>
              <a:ext uri="{FF2B5EF4-FFF2-40B4-BE49-F238E27FC236}">
                <a16:creationId xmlns:a16="http://schemas.microsoft.com/office/drawing/2014/main" id="{2C07BE1F-CCE0-4A4C-9191-FC4A3970C498}"/>
              </a:ext>
            </a:extLst>
          </p:cNvPr>
          <p:cNvSpPr txBox="1">
            <a:spLocks/>
          </p:cNvSpPr>
          <p:nvPr/>
        </p:nvSpPr>
        <p:spPr>
          <a:xfrm>
            <a:off x="5896708" y="2474936"/>
            <a:ext cx="2143761" cy="3255304"/>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dirty="0">
                <a:solidFill>
                  <a:schemeClr val="tx1"/>
                </a:solidFill>
              </a:rPr>
              <a:t>Shameful, Sad, Surprised, Satisfied, Shocked, Sure, Suspicious</a:t>
            </a:r>
          </a:p>
          <a:p>
            <a:pPr marL="3175" indent="-3175">
              <a:lnSpc>
                <a:spcPct val="100000"/>
              </a:lnSpc>
            </a:pPr>
            <a:r>
              <a:rPr lang="en-US" sz="1000" dirty="0">
                <a:solidFill>
                  <a:schemeClr val="tx1"/>
                </a:solidFill>
              </a:rPr>
              <a:t>Terrific, Tense, Thoughtful</a:t>
            </a:r>
          </a:p>
          <a:p>
            <a:pPr marL="3175" indent="-3175">
              <a:lnSpc>
                <a:spcPct val="100000"/>
              </a:lnSpc>
            </a:pPr>
            <a:r>
              <a:rPr lang="en-US" sz="1000" dirty="0">
                <a:solidFill>
                  <a:schemeClr val="tx1"/>
                </a:solidFill>
              </a:rPr>
              <a:t>Upset, Unhappy, Upbeat</a:t>
            </a:r>
          </a:p>
          <a:p>
            <a:pPr marL="3175" indent="-3175">
              <a:lnSpc>
                <a:spcPct val="100000"/>
              </a:lnSpc>
            </a:pPr>
            <a:r>
              <a:rPr lang="en-US" sz="1000" dirty="0">
                <a:solidFill>
                  <a:schemeClr val="tx1"/>
                </a:solidFill>
              </a:rPr>
              <a:t>Victorious, Vibrant, Violent, Violated</a:t>
            </a:r>
          </a:p>
          <a:p>
            <a:pPr marL="3175" indent="-3175">
              <a:lnSpc>
                <a:spcPct val="100000"/>
              </a:lnSpc>
            </a:pPr>
            <a:r>
              <a:rPr lang="en-US" sz="1000" dirty="0">
                <a:solidFill>
                  <a:schemeClr val="tx1"/>
                </a:solidFill>
              </a:rPr>
              <a:t>Wonderful, Wishy-Washy</a:t>
            </a:r>
          </a:p>
          <a:p>
            <a:pPr marL="3175" indent="-3175">
              <a:lnSpc>
                <a:spcPct val="100000"/>
              </a:lnSpc>
            </a:pPr>
            <a:r>
              <a:rPr lang="en-US" sz="1000" dirty="0" err="1">
                <a:solidFill>
                  <a:schemeClr val="tx1"/>
                </a:solidFill>
              </a:rPr>
              <a:t>eXuberant</a:t>
            </a:r>
            <a:r>
              <a:rPr lang="en-US" sz="1000" dirty="0">
                <a:solidFill>
                  <a:schemeClr val="tx1"/>
                </a:solidFill>
              </a:rPr>
              <a:t>, </a:t>
            </a:r>
            <a:r>
              <a:rPr lang="en-US" sz="1000" dirty="0" err="1">
                <a:solidFill>
                  <a:schemeClr val="tx1"/>
                </a:solidFill>
              </a:rPr>
              <a:t>eXcited</a:t>
            </a:r>
            <a:endParaRPr lang="en-US" sz="1000" dirty="0">
              <a:solidFill>
                <a:schemeClr val="tx1"/>
              </a:solidFill>
            </a:endParaRPr>
          </a:p>
          <a:p>
            <a:pPr marL="3175" indent="-3175">
              <a:lnSpc>
                <a:spcPct val="100000"/>
              </a:lnSpc>
            </a:pPr>
            <a:r>
              <a:rPr lang="en-US" sz="1000" dirty="0">
                <a:solidFill>
                  <a:schemeClr val="tx1"/>
                </a:solidFill>
              </a:rPr>
              <a:t>Yucky, Youthful</a:t>
            </a:r>
          </a:p>
          <a:p>
            <a:pPr marL="3175" indent="-3175">
              <a:lnSpc>
                <a:spcPct val="100000"/>
              </a:lnSpc>
            </a:pPr>
            <a:r>
              <a:rPr lang="en-US" sz="1000" dirty="0">
                <a:solidFill>
                  <a:schemeClr val="tx1"/>
                </a:solidFill>
              </a:rPr>
              <a:t>Zealous</a:t>
            </a:r>
          </a:p>
        </p:txBody>
      </p:sp>
      <p:grpSp>
        <p:nvGrpSpPr>
          <p:cNvPr id="36" name="Group 35">
            <a:extLst>
              <a:ext uri="{FF2B5EF4-FFF2-40B4-BE49-F238E27FC236}">
                <a16:creationId xmlns:a16="http://schemas.microsoft.com/office/drawing/2014/main" id="{D533BAB8-A296-2E46-8DBF-0A6AFC55F752}"/>
              </a:ext>
            </a:extLst>
          </p:cNvPr>
          <p:cNvGrpSpPr/>
          <p:nvPr/>
        </p:nvGrpSpPr>
        <p:grpSpPr>
          <a:xfrm>
            <a:off x="5896073" y="2471908"/>
            <a:ext cx="2145030" cy="3261360"/>
            <a:chOff x="317500" y="317500"/>
            <a:chExt cx="2145030" cy="3261360"/>
          </a:xfrm>
        </p:grpSpPr>
        <p:pic>
          <p:nvPicPr>
            <p:cNvPr id="34" name="PFE element 53">
              <a:extLst>
                <a:ext uri="{FF2B5EF4-FFF2-40B4-BE49-F238E27FC236}">
                  <a16:creationId xmlns:a16="http://schemas.microsoft.com/office/drawing/2014/main" id="{938F43BE-09A5-D349-8F37-2AEA1C1DEB59}"/>
                </a:ext>
              </a:extLst>
            </p:cNvPr>
            <p:cNvPicPr>
              <a:picLocks/>
            </p:cNvPicPr>
            <p:nvPr/>
          </p:nvPicPr>
          <p:blipFill>
            <a:blip r:embed="rId7"/>
            <a:stretch>
              <a:fillRect/>
            </a:stretch>
          </p:blipFill>
          <p:spPr>
            <a:xfrm>
              <a:off x="317500" y="317500"/>
              <a:ext cx="2145030" cy="3261360"/>
            </a:xfrm>
            <a:prstGeom prst="rect">
              <a:avLst/>
            </a:prstGeom>
          </p:spPr>
        </p:pic>
        <p:sp>
          <p:nvSpPr>
            <p:cNvPr id="35" name="Shape_95">
              <a:extLst>
                <a:ext uri="{FF2B5EF4-FFF2-40B4-BE49-F238E27FC236}">
                  <a16:creationId xmlns:a16="http://schemas.microsoft.com/office/drawing/2014/main" id="{D00B1BC7-8A26-C048-AA01-59D649D8202C}"/>
                </a:ext>
              </a:extLst>
            </p:cNvPr>
            <p:cNvSpPr/>
            <p:nvPr/>
          </p:nvSpPr>
          <p:spPr>
            <a:xfrm>
              <a:off x="317500" y="317500"/>
              <a:ext cx="2145030" cy="32613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fehide54" hidden="1">
            <a:extLst>
              <a:ext uri="{FF2B5EF4-FFF2-40B4-BE49-F238E27FC236}">
                <a16:creationId xmlns:a16="http://schemas.microsoft.com/office/drawing/2014/main" id="{4BEAFCA7-248A-7547-8487-4EA595FCB974}"/>
              </a:ext>
            </a:extLst>
          </p:cNvPr>
          <p:cNvSpPr txBox="1">
            <a:spLocks/>
          </p:cNvSpPr>
          <p:nvPr/>
        </p:nvSpPr>
        <p:spPr>
          <a:xfrm>
            <a:off x="3534509" y="2474936"/>
            <a:ext cx="2103121" cy="3692184"/>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dirty="0">
                <a:solidFill>
                  <a:schemeClr val="tx1"/>
                </a:solidFill>
              </a:rPr>
              <a:t>Insecure, Irritated, Impulsive, Interested</a:t>
            </a:r>
          </a:p>
          <a:p>
            <a:pPr marL="3175" indent="-3175">
              <a:lnSpc>
                <a:spcPct val="100000"/>
              </a:lnSpc>
            </a:pPr>
            <a:r>
              <a:rPr lang="en-US" sz="1000" dirty="0">
                <a:solidFill>
                  <a:schemeClr val="tx1"/>
                </a:solidFill>
              </a:rPr>
              <a:t>Joyful, Jealous, Jubilant</a:t>
            </a:r>
          </a:p>
          <a:p>
            <a:pPr marL="3175" indent="-3175">
              <a:lnSpc>
                <a:spcPct val="100000"/>
              </a:lnSpc>
            </a:pPr>
            <a:r>
              <a:rPr lang="en-US" sz="1000" dirty="0">
                <a:solidFill>
                  <a:schemeClr val="tx1"/>
                </a:solidFill>
              </a:rPr>
              <a:t>Kooky</a:t>
            </a:r>
          </a:p>
          <a:p>
            <a:pPr marL="3175" indent="-3175">
              <a:lnSpc>
                <a:spcPct val="100000"/>
              </a:lnSpc>
            </a:pPr>
            <a:r>
              <a:rPr lang="en-US" sz="1000" dirty="0">
                <a:solidFill>
                  <a:schemeClr val="tx1"/>
                </a:solidFill>
              </a:rPr>
              <a:t>Lively, Lonely, Lost</a:t>
            </a:r>
          </a:p>
          <a:p>
            <a:pPr marL="3175" indent="-3175">
              <a:lnSpc>
                <a:spcPct val="100000"/>
              </a:lnSpc>
            </a:pPr>
            <a:r>
              <a:rPr lang="en-US" sz="1000" dirty="0">
                <a:solidFill>
                  <a:schemeClr val="tx1"/>
                </a:solidFill>
              </a:rPr>
              <a:t>Mad, Merry, Moody, Mischievous, Miserable</a:t>
            </a:r>
          </a:p>
          <a:p>
            <a:pPr marL="3175" indent="-3175">
              <a:lnSpc>
                <a:spcPct val="100000"/>
              </a:lnSpc>
            </a:pPr>
            <a:r>
              <a:rPr lang="en-US" sz="1000" dirty="0">
                <a:solidFill>
                  <a:schemeClr val="tx1"/>
                </a:solidFill>
              </a:rPr>
              <a:t>Nervous, Naughty, Negative</a:t>
            </a:r>
          </a:p>
          <a:p>
            <a:pPr marL="3175" indent="-3175">
              <a:lnSpc>
                <a:spcPct val="100000"/>
              </a:lnSpc>
            </a:pPr>
            <a:r>
              <a:rPr lang="en-US" sz="1000" dirty="0">
                <a:solidFill>
                  <a:schemeClr val="tx1"/>
                </a:solidFill>
              </a:rPr>
              <a:t>Overwhelmed, Optimistic, Overjoyed</a:t>
            </a:r>
          </a:p>
          <a:p>
            <a:pPr marL="3175" indent="-3175">
              <a:lnSpc>
                <a:spcPct val="100000"/>
              </a:lnSpc>
            </a:pPr>
            <a:r>
              <a:rPr lang="en-US" sz="1000" dirty="0">
                <a:solidFill>
                  <a:schemeClr val="tx1"/>
                </a:solidFill>
              </a:rPr>
              <a:t>Proud, Panicked, Pessimistic, Paranoid, Peaceful, Puzzled</a:t>
            </a:r>
          </a:p>
          <a:p>
            <a:pPr marL="3175" indent="-3175">
              <a:lnSpc>
                <a:spcPct val="100000"/>
              </a:lnSpc>
            </a:pPr>
            <a:r>
              <a:rPr lang="en-US" sz="1000" dirty="0">
                <a:solidFill>
                  <a:schemeClr val="tx1"/>
                </a:solidFill>
              </a:rPr>
              <a:t>Quixotic (impulsive)</a:t>
            </a:r>
          </a:p>
          <a:p>
            <a:pPr marL="3175" indent="-3175">
              <a:lnSpc>
                <a:spcPct val="100000"/>
              </a:lnSpc>
            </a:pPr>
            <a:r>
              <a:rPr lang="en-US" sz="1000" dirty="0">
                <a:solidFill>
                  <a:schemeClr val="tx1"/>
                </a:solidFill>
              </a:rPr>
              <a:t>Rage, Reluctant, Relaxed, Regretful, Relieved</a:t>
            </a:r>
          </a:p>
          <a:p>
            <a:pPr marL="3175" indent="-3175">
              <a:lnSpc>
                <a:spcPct val="100000"/>
              </a:lnSpc>
            </a:pPr>
            <a:endParaRPr lang="en-US" sz="1000" dirty="0">
              <a:solidFill>
                <a:schemeClr val="tx1"/>
              </a:solidFill>
            </a:endParaRPr>
          </a:p>
        </p:txBody>
      </p:sp>
      <p:grpSp>
        <p:nvGrpSpPr>
          <p:cNvPr id="40" name="Group 39">
            <a:extLst>
              <a:ext uri="{FF2B5EF4-FFF2-40B4-BE49-F238E27FC236}">
                <a16:creationId xmlns:a16="http://schemas.microsoft.com/office/drawing/2014/main" id="{A67D0BBA-3D73-5F4D-9338-ED875B78F85C}"/>
              </a:ext>
            </a:extLst>
          </p:cNvPr>
          <p:cNvGrpSpPr/>
          <p:nvPr/>
        </p:nvGrpSpPr>
        <p:grpSpPr>
          <a:xfrm>
            <a:off x="3532605" y="2467463"/>
            <a:ext cx="2106930" cy="3707130"/>
            <a:chOff x="317500" y="317500"/>
            <a:chExt cx="2106930" cy="3707130"/>
          </a:xfrm>
        </p:grpSpPr>
        <p:pic>
          <p:nvPicPr>
            <p:cNvPr id="38" name="PFE element 54">
              <a:extLst>
                <a:ext uri="{FF2B5EF4-FFF2-40B4-BE49-F238E27FC236}">
                  <a16:creationId xmlns:a16="http://schemas.microsoft.com/office/drawing/2014/main" id="{4F4A81E3-BD21-894E-A117-7B72517DB352}"/>
                </a:ext>
              </a:extLst>
            </p:cNvPr>
            <p:cNvPicPr>
              <a:picLocks/>
            </p:cNvPicPr>
            <p:nvPr/>
          </p:nvPicPr>
          <p:blipFill>
            <a:blip r:embed="rId8"/>
            <a:stretch>
              <a:fillRect/>
            </a:stretch>
          </p:blipFill>
          <p:spPr>
            <a:xfrm>
              <a:off x="317500" y="317500"/>
              <a:ext cx="2106930" cy="3707130"/>
            </a:xfrm>
            <a:prstGeom prst="rect">
              <a:avLst/>
            </a:prstGeom>
          </p:spPr>
        </p:pic>
        <p:sp>
          <p:nvSpPr>
            <p:cNvPr id="39" name="Shape_96">
              <a:extLst>
                <a:ext uri="{FF2B5EF4-FFF2-40B4-BE49-F238E27FC236}">
                  <a16:creationId xmlns:a16="http://schemas.microsoft.com/office/drawing/2014/main" id="{CB4862F6-5BFD-3D42-8539-BAA905868FF5}"/>
                </a:ext>
              </a:extLst>
            </p:cNvPr>
            <p:cNvSpPr/>
            <p:nvPr/>
          </p:nvSpPr>
          <p:spPr>
            <a:xfrm>
              <a:off x="317500" y="317500"/>
              <a:ext cx="2106930" cy="37071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55" hidden="1">
            <a:extLst>
              <a:ext uri="{FF2B5EF4-FFF2-40B4-BE49-F238E27FC236}">
                <a16:creationId xmlns:a16="http://schemas.microsoft.com/office/drawing/2014/main" id="{A7ABEC96-1962-1849-A193-274D16DADE65}"/>
              </a:ext>
            </a:extLst>
          </p:cNvPr>
          <p:cNvSpPr txBox="1">
            <a:spLocks/>
          </p:cNvSpPr>
          <p:nvPr/>
        </p:nvSpPr>
        <p:spPr>
          <a:xfrm>
            <a:off x="3281778" y="2474937"/>
            <a:ext cx="340359" cy="4001167"/>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b="1" dirty="0">
                <a:solidFill>
                  <a:schemeClr val="tx1"/>
                </a:solidFill>
              </a:rPr>
              <a:t>I</a:t>
            </a:r>
          </a:p>
          <a:p>
            <a:pPr marL="3175" indent="-3175">
              <a:lnSpc>
                <a:spcPct val="100000"/>
              </a:lnSpc>
            </a:pPr>
            <a:br>
              <a:rPr lang="en-US" sz="1000" b="1" dirty="0">
                <a:solidFill>
                  <a:schemeClr val="tx1"/>
                </a:solidFill>
              </a:rPr>
            </a:br>
            <a:r>
              <a:rPr lang="en-US" sz="1000" b="1" dirty="0">
                <a:solidFill>
                  <a:schemeClr val="tx1"/>
                </a:solidFill>
              </a:rPr>
              <a:t>J</a:t>
            </a:r>
          </a:p>
          <a:p>
            <a:pPr marL="3175" indent="-3175">
              <a:lnSpc>
                <a:spcPct val="100000"/>
              </a:lnSpc>
            </a:pPr>
            <a:r>
              <a:rPr lang="en-US" sz="1000" b="1" dirty="0">
                <a:solidFill>
                  <a:schemeClr val="tx1"/>
                </a:solidFill>
              </a:rPr>
              <a:t>K</a:t>
            </a:r>
          </a:p>
          <a:p>
            <a:pPr marL="3175" indent="-3175">
              <a:lnSpc>
                <a:spcPct val="100000"/>
              </a:lnSpc>
            </a:pPr>
            <a:r>
              <a:rPr lang="en-US" sz="1000" b="1" dirty="0">
                <a:solidFill>
                  <a:schemeClr val="tx1"/>
                </a:solidFill>
              </a:rPr>
              <a:t>L</a:t>
            </a:r>
          </a:p>
          <a:p>
            <a:pPr marL="3175" indent="-3175">
              <a:lnSpc>
                <a:spcPct val="100000"/>
              </a:lnSpc>
            </a:pPr>
            <a:r>
              <a:rPr lang="en-US" sz="1000" b="1" dirty="0">
                <a:solidFill>
                  <a:schemeClr val="tx1"/>
                </a:solidFill>
              </a:rPr>
              <a:t>M</a:t>
            </a:r>
          </a:p>
          <a:p>
            <a:pPr marL="3175" indent="-3175">
              <a:lnSpc>
                <a:spcPct val="100000"/>
              </a:lnSpc>
            </a:pPr>
            <a:br>
              <a:rPr lang="en-US" sz="1000" b="1" dirty="0">
                <a:solidFill>
                  <a:schemeClr val="tx1"/>
                </a:solidFill>
              </a:rPr>
            </a:br>
            <a:r>
              <a:rPr lang="en-US" sz="1000" b="1" dirty="0">
                <a:solidFill>
                  <a:schemeClr val="tx1"/>
                </a:solidFill>
              </a:rPr>
              <a:t>N</a:t>
            </a:r>
          </a:p>
          <a:p>
            <a:pPr marL="3175" indent="-3175">
              <a:lnSpc>
                <a:spcPct val="100000"/>
              </a:lnSpc>
            </a:pPr>
            <a:r>
              <a:rPr lang="en-US" sz="1000" b="1" dirty="0">
                <a:solidFill>
                  <a:schemeClr val="tx1"/>
                </a:solidFill>
              </a:rPr>
              <a:t>O</a:t>
            </a:r>
          </a:p>
          <a:p>
            <a:pPr marL="3175" indent="-3175">
              <a:lnSpc>
                <a:spcPct val="100000"/>
              </a:lnSpc>
            </a:pPr>
            <a:br>
              <a:rPr lang="en-US" sz="1000" b="1" dirty="0">
                <a:solidFill>
                  <a:schemeClr val="tx1"/>
                </a:solidFill>
              </a:rPr>
            </a:br>
            <a:r>
              <a:rPr lang="en-US" sz="1000" b="1" dirty="0">
                <a:solidFill>
                  <a:schemeClr val="tx1"/>
                </a:solidFill>
              </a:rPr>
              <a:t>P</a:t>
            </a:r>
          </a:p>
          <a:p>
            <a:pPr marL="3175" indent="-3175">
              <a:lnSpc>
                <a:spcPct val="100000"/>
              </a:lnSpc>
            </a:pPr>
            <a:br>
              <a:rPr lang="en-US" sz="1000" b="1" dirty="0">
                <a:solidFill>
                  <a:schemeClr val="tx1"/>
                </a:solidFill>
              </a:rPr>
            </a:br>
            <a:r>
              <a:rPr lang="en-US" sz="1000" b="1" dirty="0">
                <a:solidFill>
                  <a:schemeClr val="tx1"/>
                </a:solidFill>
              </a:rPr>
              <a:t>Q</a:t>
            </a:r>
          </a:p>
          <a:p>
            <a:pPr marL="3175" indent="-3175">
              <a:lnSpc>
                <a:spcPct val="100000"/>
              </a:lnSpc>
            </a:pPr>
            <a:r>
              <a:rPr lang="en-US" sz="1000" b="1" dirty="0">
                <a:solidFill>
                  <a:schemeClr val="tx1"/>
                </a:solidFill>
              </a:rPr>
              <a:t>R</a:t>
            </a:r>
          </a:p>
          <a:p>
            <a:pPr marL="3175" indent="-3175">
              <a:lnSpc>
                <a:spcPct val="100000"/>
              </a:lnSpc>
            </a:pPr>
            <a:endParaRPr lang="en-US" sz="1000" b="1" dirty="0">
              <a:solidFill>
                <a:schemeClr val="tx1"/>
              </a:solidFill>
            </a:endParaRPr>
          </a:p>
          <a:p>
            <a:pPr marL="3175" indent="-3175">
              <a:lnSpc>
                <a:spcPct val="100000"/>
              </a:lnSpc>
            </a:pPr>
            <a:endParaRPr lang="en-US" sz="1000" b="1" dirty="0">
              <a:solidFill>
                <a:schemeClr val="tx1"/>
              </a:solidFill>
            </a:endParaRPr>
          </a:p>
        </p:txBody>
      </p:sp>
      <p:grpSp>
        <p:nvGrpSpPr>
          <p:cNvPr id="44" name="Group 43">
            <a:extLst>
              <a:ext uri="{FF2B5EF4-FFF2-40B4-BE49-F238E27FC236}">
                <a16:creationId xmlns:a16="http://schemas.microsoft.com/office/drawing/2014/main" id="{CD3AC2E9-5142-3944-B3E7-87AA5327C623}"/>
              </a:ext>
            </a:extLst>
          </p:cNvPr>
          <p:cNvGrpSpPr/>
          <p:nvPr/>
        </p:nvGrpSpPr>
        <p:grpSpPr>
          <a:xfrm>
            <a:off x="3280508" y="2469555"/>
            <a:ext cx="342900" cy="4011930"/>
            <a:chOff x="317500" y="317500"/>
            <a:chExt cx="342900" cy="4011930"/>
          </a:xfrm>
        </p:grpSpPr>
        <p:pic>
          <p:nvPicPr>
            <p:cNvPr id="42" name="PFE element 55">
              <a:extLst>
                <a:ext uri="{FF2B5EF4-FFF2-40B4-BE49-F238E27FC236}">
                  <a16:creationId xmlns:a16="http://schemas.microsoft.com/office/drawing/2014/main" id="{4FDB08A8-3B42-8643-AABC-208468EC0997}"/>
                </a:ext>
              </a:extLst>
            </p:cNvPr>
            <p:cNvPicPr>
              <a:picLocks/>
            </p:cNvPicPr>
            <p:nvPr/>
          </p:nvPicPr>
          <p:blipFill>
            <a:blip r:embed="rId9"/>
            <a:stretch>
              <a:fillRect/>
            </a:stretch>
          </p:blipFill>
          <p:spPr>
            <a:xfrm>
              <a:off x="317500" y="317500"/>
              <a:ext cx="342900" cy="4011930"/>
            </a:xfrm>
            <a:prstGeom prst="rect">
              <a:avLst/>
            </a:prstGeom>
          </p:spPr>
        </p:pic>
        <p:sp>
          <p:nvSpPr>
            <p:cNvPr id="43" name="Shape_97">
              <a:extLst>
                <a:ext uri="{FF2B5EF4-FFF2-40B4-BE49-F238E27FC236}">
                  <a16:creationId xmlns:a16="http://schemas.microsoft.com/office/drawing/2014/main" id="{3DA1D9D7-FB16-D545-A20A-E93844CD7C40}"/>
                </a:ext>
              </a:extLst>
            </p:cNvPr>
            <p:cNvSpPr/>
            <p:nvPr/>
          </p:nvSpPr>
          <p:spPr>
            <a:xfrm>
              <a:off x="317500" y="317500"/>
              <a:ext cx="342900" cy="40119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pfehide56" hidden="1">
            <a:extLst>
              <a:ext uri="{FF2B5EF4-FFF2-40B4-BE49-F238E27FC236}">
                <a16:creationId xmlns:a16="http://schemas.microsoft.com/office/drawing/2014/main" id="{0102F5CC-E837-074F-90AE-78A01C4A88AE}"/>
              </a:ext>
            </a:extLst>
          </p:cNvPr>
          <p:cNvSpPr txBox="1">
            <a:spLocks/>
          </p:cNvSpPr>
          <p:nvPr/>
        </p:nvSpPr>
        <p:spPr>
          <a:xfrm>
            <a:off x="5637630" y="2474937"/>
            <a:ext cx="340359" cy="3783623"/>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175">
              <a:lnSpc>
                <a:spcPct val="100000"/>
              </a:lnSpc>
            </a:pPr>
            <a:r>
              <a:rPr lang="en-US" sz="1000" b="1" dirty="0">
                <a:solidFill>
                  <a:schemeClr val="tx1"/>
                </a:solidFill>
              </a:rPr>
              <a:t>S</a:t>
            </a:r>
          </a:p>
          <a:p>
            <a:pPr marL="3175" indent="-3175">
              <a:lnSpc>
                <a:spcPct val="100000"/>
              </a:lnSpc>
            </a:pPr>
            <a:br>
              <a:rPr lang="en-US" sz="1000" b="1" dirty="0">
                <a:solidFill>
                  <a:schemeClr val="tx1"/>
                </a:solidFill>
              </a:rPr>
            </a:br>
            <a:br>
              <a:rPr lang="en-US" sz="1000" b="1" dirty="0">
                <a:solidFill>
                  <a:schemeClr val="tx1"/>
                </a:solidFill>
              </a:rPr>
            </a:br>
            <a:r>
              <a:rPr lang="en-US" sz="1000" b="1" dirty="0">
                <a:solidFill>
                  <a:schemeClr val="tx1"/>
                </a:solidFill>
              </a:rPr>
              <a:t>T</a:t>
            </a:r>
          </a:p>
          <a:p>
            <a:pPr marL="3175" indent="-3175">
              <a:lnSpc>
                <a:spcPct val="100000"/>
              </a:lnSpc>
            </a:pPr>
            <a:r>
              <a:rPr lang="en-US" sz="1000" b="1" dirty="0">
                <a:solidFill>
                  <a:schemeClr val="tx1"/>
                </a:solidFill>
              </a:rPr>
              <a:t>U</a:t>
            </a:r>
          </a:p>
          <a:p>
            <a:pPr marL="3175" indent="-3175">
              <a:lnSpc>
                <a:spcPct val="100000"/>
              </a:lnSpc>
            </a:pPr>
            <a:r>
              <a:rPr lang="en-US" sz="1000" b="1" dirty="0">
                <a:solidFill>
                  <a:schemeClr val="tx1"/>
                </a:solidFill>
              </a:rPr>
              <a:t>V</a:t>
            </a:r>
          </a:p>
          <a:p>
            <a:pPr marL="3175" indent="-3175">
              <a:lnSpc>
                <a:spcPct val="100000"/>
              </a:lnSpc>
            </a:pPr>
            <a:br>
              <a:rPr lang="en-US" sz="1000" b="1" dirty="0">
                <a:solidFill>
                  <a:schemeClr val="tx1"/>
                </a:solidFill>
              </a:rPr>
            </a:br>
            <a:r>
              <a:rPr lang="en-US" sz="1000" b="1" dirty="0">
                <a:solidFill>
                  <a:schemeClr val="tx1"/>
                </a:solidFill>
              </a:rPr>
              <a:t>W</a:t>
            </a:r>
          </a:p>
          <a:p>
            <a:pPr marL="3175" indent="-3175">
              <a:lnSpc>
                <a:spcPct val="100000"/>
              </a:lnSpc>
            </a:pPr>
            <a:r>
              <a:rPr lang="en-US" sz="1000" b="1" dirty="0">
                <a:solidFill>
                  <a:schemeClr val="tx1"/>
                </a:solidFill>
              </a:rPr>
              <a:t>X</a:t>
            </a:r>
          </a:p>
          <a:p>
            <a:pPr marL="3175" indent="-3175">
              <a:lnSpc>
                <a:spcPct val="100000"/>
              </a:lnSpc>
            </a:pPr>
            <a:r>
              <a:rPr lang="en-US" sz="1000" b="1" dirty="0">
                <a:solidFill>
                  <a:schemeClr val="tx1"/>
                </a:solidFill>
              </a:rPr>
              <a:t>Y</a:t>
            </a:r>
          </a:p>
          <a:p>
            <a:pPr marL="3175" indent="-3175">
              <a:lnSpc>
                <a:spcPct val="100000"/>
              </a:lnSpc>
            </a:pPr>
            <a:r>
              <a:rPr lang="en-US" sz="1000" b="1" dirty="0">
                <a:solidFill>
                  <a:schemeClr val="tx1"/>
                </a:solidFill>
              </a:rPr>
              <a:t>Z</a:t>
            </a:r>
          </a:p>
          <a:p>
            <a:pPr marL="3175" indent="-3175">
              <a:lnSpc>
                <a:spcPct val="100000"/>
              </a:lnSpc>
            </a:pPr>
            <a:endParaRPr lang="en-US" sz="1000" b="1" dirty="0">
              <a:solidFill>
                <a:schemeClr val="tx1"/>
              </a:solidFill>
            </a:endParaRPr>
          </a:p>
          <a:p>
            <a:pPr marL="3175" indent="-3175">
              <a:lnSpc>
                <a:spcPct val="100000"/>
              </a:lnSpc>
            </a:pPr>
            <a:endParaRPr lang="en-US" sz="1000" b="1" dirty="0">
              <a:solidFill>
                <a:schemeClr val="tx1"/>
              </a:solidFill>
            </a:endParaRPr>
          </a:p>
        </p:txBody>
      </p:sp>
      <p:grpSp>
        <p:nvGrpSpPr>
          <p:cNvPr id="48" name="Group 47">
            <a:extLst>
              <a:ext uri="{FF2B5EF4-FFF2-40B4-BE49-F238E27FC236}">
                <a16:creationId xmlns:a16="http://schemas.microsoft.com/office/drawing/2014/main" id="{53FD8019-3E69-0348-A6EA-527C6FE8F36E}"/>
              </a:ext>
            </a:extLst>
          </p:cNvPr>
          <p:cNvGrpSpPr/>
          <p:nvPr/>
        </p:nvGrpSpPr>
        <p:grpSpPr>
          <a:xfrm>
            <a:off x="5636359" y="2469368"/>
            <a:ext cx="342900" cy="3794760"/>
            <a:chOff x="317500" y="317500"/>
            <a:chExt cx="342900" cy="3794760"/>
          </a:xfrm>
        </p:grpSpPr>
        <p:pic>
          <p:nvPicPr>
            <p:cNvPr id="46" name="PFE element 56">
              <a:extLst>
                <a:ext uri="{FF2B5EF4-FFF2-40B4-BE49-F238E27FC236}">
                  <a16:creationId xmlns:a16="http://schemas.microsoft.com/office/drawing/2014/main" id="{317F0438-2F13-2B47-91A8-50F2A555EBEF}"/>
                </a:ext>
              </a:extLst>
            </p:cNvPr>
            <p:cNvPicPr>
              <a:picLocks/>
            </p:cNvPicPr>
            <p:nvPr/>
          </p:nvPicPr>
          <p:blipFill>
            <a:blip r:embed="rId10"/>
            <a:stretch>
              <a:fillRect/>
            </a:stretch>
          </p:blipFill>
          <p:spPr>
            <a:xfrm>
              <a:off x="317500" y="317500"/>
              <a:ext cx="342900" cy="3794760"/>
            </a:xfrm>
            <a:prstGeom prst="rect">
              <a:avLst/>
            </a:prstGeom>
          </p:spPr>
        </p:pic>
        <p:sp>
          <p:nvSpPr>
            <p:cNvPr id="47" name="Shape_98">
              <a:extLst>
                <a:ext uri="{FF2B5EF4-FFF2-40B4-BE49-F238E27FC236}">
                  <a16:creationId xmlns:a16="http://schemas.microsoft.com/office/drawing/2014/main" id="{EDF2B7AB-6AF5-154B-B1C8-F51BFAC09297}"/>
                </a:ext>
              </a:extLst>
            </p:cNvPr>
            <p:cNvSpPr/>
            <p:nvPr/>
          </p:nvSpPr>
          <p:spPr>
            <a:xfrm>
              <a:off x="317500" y="317500"/>
              <a:ext cx="342900" cy="37947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6AAA0AF6-B1ED-BC4D-8E65-942DC4A928D0}"/>
              </a:ext>
            </a:extLst>
          </p:cNvPr>
          <p:cNvCxnSpPr/>
          <p:nvPr/>
        </p:nvCxnSpPr>
        <p:spPr>
          <a:xfrm>
            <a:off x="8581290" y="6283570"/>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pfehide58" hidden="1">
            <a:extLst>
              <a:ext uri="{FF2B5EF4-FFF2-40B4-BE49-F238E27FC236}">
                <a16:creationId xmlns:a16="http://schemas.microsoft.com/office/drawing/2014/main" id="{7F039F7E-6688-854A-87E2-26420BAE82B5}"/>
              </a:ext>
            </a:extLst>
          </p:cNvPr>
          <p:cNvSpPr txBox="1"/>
          <p:nvPr/>
        </p:nvSpPr>
        <p:spPr>
          <a:xfrm>
            <a:off x="8542558" y="6356722"/>
            <a:ext cx="375920" cy="246221"/>
          </a:xfrm>
          <a:prstGeom prst="rect">
            <a:avLst/>
          </a:prstGeom>
          <a:solidFill>
            <a:schemeClr val="accent1"/>
          </a:solid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8</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grpSp>
        <p:nvGrpSpPr>
          <p:cNvPr id="52" name="Group 51">
            <a:extLst>
              <a:ext uri="{FF2B5EF4-FFF2-40B4-BE49-F238E27FC236}">
                <a16:creationId xmlns:a16="http://schemas.microsoft.com/office/drawing/2014/main" id="{394BB28C-5C0D-844E-BA9F-C76D53250D31}"/>
              </a:ext>
            </a:extLst>
          </p:cNvPr>
          <p:cNvGrpSpPr/>
          <p:nvPr/>
        </p:nvGrpSpPr>
        <p:grpSpPr>
          <a:xfrm>
            <a:off x="8542558" y="6356722"/>
            <a:ext cx="368834" cy="244860"/>
            <a:chOff x="317500" y="317500"/>
            <a:chExt cx="368834" cy="244860"/>
          </a:xfrm>
        </p:grpSpPr>
        <p:pic>
          <p:nvPicPr>
            <p:cNvPr id="50" name="PFE element 58">
              <a:extLst>
                <a:ext uri="{FF2B5EF4-FFF2-40B4-BE49-F238E27FC236}">
                  <a16:creationId xmlns:a16="http://schemas.microsoft.com/office/drawing/2014/main" id="{2EFC9D52-272B-F741-BF45-B3C829074B01}"/>
                </a:ext>
              </a:extLst>
            </p:cNvPr>
            <p:cNvPicPr>
              <a:picLocks/>
            </p:cNvPicPr>
            <p:nvPr/>
          </p:nvPicPr>
          <p:blipFill>
            <a:blip r:embed="rId11"/>
            <a:stretch>
              <a:fillRect/>
            </a:stretch>
          </p:blipFill>
          <p:spPr>
            <a:xfrm>
              <a:off x="317500" y="317500"/>
              <a:ext cx="368834" cy="244860"/>
            </a:xfrm>
            <a:prstGeom prst="rect">
              <a:avLst/>
            </a:prstGeom>
          </p:spPr>
        </p:pic>
        <p:sp>
          <p:nvSpPr>
            <p:cNvPr id="51" name="Shape_99">
              <a:extLst>
                <a:ext uri="{FF2B5EF4-FFF2-40B4-BE49-F238E27FC236}">
                  <a16:creationId xmlns:a16="http://schemas.microsoft.com/office/drawing/2014/main" id="{AD44A0EF-A66B-A144-8441-495D8C5DE7AF}"/>
                </a:ext>
              </a:extLst>
            </p:cNvPr>
            <p:cNvSpPr/>
            <p:nvPr/>
          </p:nvSpPr>
          <p:spPr>
            <a:xfrm>
              <a:off x="317500" y="317500"/>
              <a:ext cx="368834" cy="2448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D98322FE-E77D-794C-8050-77C234C429FD}"/>
              </a:ext>
            </a:extLst>
          </p:cNvPr>
          <p:cNvPicPr>
            <a:picLocks noChangeAspect="1"/>
          </p:cNvPicPr>
          <p:nvPr/>
        </p:nvPicPr>
        <p:blipFill>
          <a:blip r:embed="rId12"/>
          <a:srcRect/>
          <a:stretch/>
        </p:blipFill>
        <p:spPr>
          <a:xfrm>
            <a:off x="531451" y="211967"/>
            <a:ext cx="1649829" cy="1281044"/>
          </a:xfrm>
          <a:prstGeom prst="rect">
            <a:avLst/>
          </a:prstGeom>
        </p:spPr>
      </p:pic>
      <p:grpSp>
        <p:nvGrpSpPr>
          <p:cNvPr id="24" name="pfehide60" hidden="1">
            <a:extLst>
              <a:ext uri="{FF2B5EF4-FFF2-40B4-BE49-F238E27FC236}">
                <a16:creationId xmlns:a16="http://schemas.microsoft.com/office/drawing/2014/main" id="{353D4513-7065-A440-B543-F556FD887B9C}"/>
              </a:ext>
            </a:extLst>
          </p:cNvPr>
          <p:cNvGrpSpPr/>
          <p:nvPr/>
        </p:nvGrpSpPr>
        <p:grpSpPr>
          <a:xfrm>
            <a:off x="5584614" y="6062644"/>
            <a:ext cx="2939205" cy="764360"/>
            <a:chOff x="5111030" y="6013568"/>
            <a:chExt cx="3366296" cy="875428"/>
          </a:xfrm>
        </p:grpSpPr>
        <p:pic>
          <p:nvPicPr>
            <p:cNvPr id="25" name="Picture 24" hidden="1">
              <a:extLst>
                <a:ext uri="{FF2B5EF4-FFF2-40B4-BE49-F238E27FC236}">
                  <a16:creationId xmlns:a16="http://schemas.microsoft.com/office/drawing/2014/main" id="{D5711FC7-F73B-4D41-8E93-21FEADBB858D}"/>
                </a:ext>
              </a:extLst>
            </p:cNvPr>
            <p:cNvPicPr>
              <a:picLocks noChangeAspect="1"/>
            </p:cNvPicPr>
            <p:nvPr userDrawn="1"/>
          </p:nvPicPr>
          <p:blipFill>
            <a:blip r:embed="rId13"/>
            <a:stretch>
              <a:fillRect/>
            </a:stretch>
          </p:blipFill>
          <p:spPr>
            <a:xfrm>
              <a:off x="5111030" y="6013568"/>
              <a:ext cx="1132907" cy="875428"/>
            </a:xfrm>
            <a:prstGeom prst="rect">
              <a:avLst/>
            </a:prstGeom>
          </p:spPr>
        </p:pic>
        <p:cxnSp>
          <p:nvCxnSpPr>
            <p:cNvPr id="26" name="Straight Connector 25" hidden="1">
              <a:extLst>
                <a:ext uri="{FF2B5EF4-FFF2-40B4-BE49-F238E27FC236}">
                  <a16:creationId xmlns:a16="http://schemas.microsoft.com/office/drawing/2014/main" id="{196371BA-990B-1E4E-BD58-FEACFE3B3B55}"/>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26" hidden="1">
              <a:extLst>
                <a:ext uri="{FF2B5EF4-FFF2-40B4-BE49-F238E27FC236}">
                  <a16:creationId xmlns:a16="http://schemas.microsoft.com/office/drawing/2014/main" id="{3E010770-7CE8-AC45-A954-5B7253D51EB0}"/>
                </a:ext>
              </a:extLst>
            </p:cNvPr>
            <p:cNvPicPr>
              <a:picLocks noChangeAspect="1"/>
            </p:cNvPicPr>
            <p:nvPr userDrawn="1"/>
          </p:nvPicPr>
          <p:blipFill>
            <a:blip r:embed="rId14"/>
            <a:stretch>
              <a:fillRect/>
            </a:stretch>
          </p:blipFill>
          <p:spPr>
            <a:xfrm>
              <a:off x="6290521" y="6361927"/>
              <a:ext cx="908195" cy="211912"/>
            </a:xfrm>
            <a:prstGeom prst="rect">
              <a:avLst/>
            </a:prstGeom>
          </p:spPr>
        </p:pic>
        <p:cxnSp>
          <p:nvCxnSpPr>
            <p:cNvPr id="28" name="Straight Connector 27" hidden="1">
              <a:extLst>
                <a:ext uri="{FF2B5EF4-FFF2-40B4-BE49-F238E27FC236}">
                  <a16:creationId xmlns:a16="http://schemas.microsoft.com/office/drawing/2014/main" id="{34673244-8F67-D743-B34C-8477DD2AE94A}"/>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9" name="Picture 28" hidden="1">
              <a:extLst>
                <a:ext uri="{FF2B5EF4-FFF2-40B4-BE49-F238E27FC236}">
                  <a16:creationId xmlns:a16="http://schemas.microsoft.com/office/drawing/2014/main" id="{BD39337C-9937-564B-8770-01F0AC9FA29A}"/>
                </a:ext>
              </a:extLst>
            </p:cNvPr>
            <p:cNvPicPr>
              <a:picLocks noChangeAspect="1"/>
            </p:cNvPicPr>
            <p:nvPr userDrawn="1"/>
          </p:nvPicPr>
          <p:blipFill>
            <a:blip r:embed="rId15"/>
            <a:stretch>
              <a:fillRect/>
            </a:stretch>
          </p:blipFill>
          <p:spPr>
            <a:xfrm>
              <a:off x="7485188" y="6245469"/>
              <a:ext cx="992138" cy="418210"/>
            </a:xfrm>
            <a:prstGeom prst="rect">
              <a:avLst/>
            </a:prstGeom>
          </p:spPr>
        </p:pic>
      </p:grpSp>
      <p:grpSp>
        <p:nvGrpSpPr>
          <p:cNvPr id="56" name="Group 55">
            <a:extLst>
              <a:ext uri="{FF2B5EF4-FFF2-40B4-BE49-F238E27FC236}">
                <a16:creationId xmlns:a16="http://schemas.microsoft.com/office/drawing/2014/main" id="{7B722A9D-C92A-404D-9B26-209D3C5A3980}"/>
              </a:ext>
            </a:extLst>
          </p:cNvPr>
          <p:cNvGrpSpPr/>
          <p:nvPr/>
        </p:nvGrpSpPr>
        <p:grpSpPr>
          <a:xfrm>
            <a:off x="5587367" y="6058109"/>
            <a:ext cx="2933700" cy="773430"/>
            <a:chOff x="317500" y="317500"/>
            <a:chExt cx="2933700" cy="773430"/>
          </a:xfrm>
        </p:grpSpPr>
        <p:pic>
          <p:nvPicPr>
            <p:cNvPr id="54" name="PFE element 60">
              <a:extLst>
                <a:ext uri="{FF2B5EF4-FFF2-40B4-BE49-F238E27FC236}">
                  <a16:creationId xmlns:a16="http://schemas.microsoft.com/office/drawing/2014/main" id="{4A2A977F-65AF-C743-BB56-85FD40F23240}"/>
                </a:ext>
              </a:extLst>
            </p:cNvPr>
            <p:cNvPicPr>
              <a:picLocks/>
            </p:cNvPicPr>
            <p:nvPr/>
          </p:nvPicPr>
          <p:blipFill>
            <a:blip r:embed="rId16"/>
            <a:stretch>
              <a:fillRect/>
            </a:stretch>
          </p:blipFill>
          <p:spPr>
            <a:xfrm>
              <a:off x="317500" y="317500"/>
              <a:ext cx="2933700" cy="773430"/>
            </a:xfrm>
            <a:prstGeom prst="rect">
              <a:avLst/>
            </a:prstGeom>
          </p:spPr>
        </p:pic>
        <p:sp>
          <p:nvSpPr>
            <p:cNvPr id="55" name="Shape_100">
              <a:extLst>
                <a:ext uri="{FF2B5EF4-FFF2-40B4-BE49-F238E27FC236}">
                  <a16:creationId xmlns:a16="http://schemas.microsoft.com/office/drawing/2014/main" id="{1E3D3984-CA80-FC46-BFBD-35D2040BC34E}"/>
                </a:ext>
              </a:extLst>
            </p:cNvPr>
            <p:cNvSpPr/>
            <p:nvPr/>
          </p:nvSpPr>
          <p:spPr>
            <a:xfrm>
              <a:off x="317500" y="317500"/>
              <a:ext cx="2933700" cy="7734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220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P spid="12" grpId="0"/>
      <p:bldP spid="13" grpId="0"/>
      <p:bldP spid="14" grpId="0"/>
      <p:bldP spid="15" grpId="0"/>
      <p:bldP spid="16" grpId="0"/>
      <p:bldP spid="17" grpId="0"/>
      <p:bldP spid="2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2" ma:contentTypeDescription="Create a new document." ma:contentTypeScope="" ma:versionID="5375dfd2c27d0bb8a43285726a5c5285">
  <xsd:schema xmlns:xsd="http://www.w3.org/2001/XMLSchema" xmlns:xs="http://www.w3.org/2001/XMLSchema" xmlns:p="http://schemas.microsoft.com/office/2006/metadata/properties" xmlns:ns2="0b5f8546-f232-423b-b5ab-b50858856574" xmlns:ns3="2f80ae54-6d9f-4f2a-b7e8-58987361d6c8" targetNamespace="http://schemas.microsoft.com/office/2006/metadata/properties" ma:root="true" ma:fieldsID="e48bb0c7929166fdef0de201cc072990" ns2:_="" ns3:_="">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14ED42-F8DE-4968-A1FD-7221933B4F6B}"/>
</file>

<file path=customXml/itemProps2.xml><?xml version="1.0" encoding="utf-8"?>
<ds:datastoreItem xmlns:ds="http://schemas.openxmlformats.org/officeDocument/2006/customXml" ds:itemID="{A947A742-8862-491E-B02C-580CD15D5AC1}"/>
</file>

<file path=customXml/itemProps3.xml><?xml version="1.0" encoding="utf-8"?>
<ds:datastoreItem xmlns:ds="http://schemas.openxmlformats.org/officeDocument/2006/customXml" ds:itemID="{056F925E-FEE4-432F-8F5B-1E4925199AB2}"/>
</file>

<file path=docProps/app.xml><?xml version="1.0" encoding="utf-8"?>
<Properties xmlns="http://schemas.openxmlformats.org/officeDocument/2006/extended-properties" xmlns:vt="http://schemas.openxmlformats.org/officeDocument/2006/docPropsVTypes">
  <Template>Office Theme</Template>
  <TotalTime>2511</TotalTime>
  <Words>5928</Words>
  <Application>Microsoft Macintosh PowerPoint</Application>
  <PresentationFormat>On-screen Show (4:3)</PresentationFormat>
  <Paragraphs>417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DIN Pro Regular</vt:lpstr>
      <vt:lpstr>Open Sans</vt:lpstr>
      <vt:lpstr>Office Theme</vt:lpstr>
      <vt:lpstr>PowerPoint Presentation</vt:lpstr>
      <vt:lpstr>PowerPoint Presentation</vt:lpstr>
      <vt:lpstr>I love and accept who  I am on the inside...</vt:lpstr>
      <vt:lpstr>I love and accept who  I am on the inside...</vt:lpstr>
      <vt:lpstr>Everyone has strengths and weaknesses!</vt:lpstr>
      <vt:lpstr>PowerPoint Presentation</vt:lpstr>
      <vt:lpstr>PowerPoint Presentation</vt:lpstr>
      <vt:lpstr>PowerPoint Presentation</vt:lpstr>
      <vt:lpstr>I’m feeling…</vt:lpstr>
      <vt:lpstr>PowerPoint Presentation</vt:lpstr>
      <vt:lpstr>PowerPoint Presentation</vt:lpstr>
      <vt:lpstr>PowerPoint Presentation</vt:lpstr>
      <vt:lpstr>PowerPoint Presentation</vt:lpstr>
      <vt:lpstr>Life’s full of surprises that make me feel different ways. </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83</cp:revision>
  <dcterms:created xsi:type="dcterms:W3CDTF">2018-10-31T19:03:45Z</dcterms:created>
  <dcterms:modified xsi:type="dcterms:W3CDTF">2019-09-03T17:38:16Z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