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autoCompressPictures="0">
  <p:sldMasterIdLst>
    <p:sldMasterId id="2147483660" r:id="rId4"/>
  </p:sldMasterIdLst>
  <p:notesMasterIdLst>
    <p:notesMasterId r:id="rId25"/>
  </p:notesMasterIdLst>
  <p:sldIdLst>
    <p:sldId id="259" r:id="rId5"/>
    <p:sldId id="335" r:id="rId6"/>
    <p:sldId id="296" r:id="rId7"/>
    <p:sldId id="304" r:id="rId8"/>
    <p:sldId id="319" r:id="rId9"/>
    <p:sldId id="303" r:id="rId10"/>
    <p:sldId id="323" r:id="rId11"/>
    <p:sldId id="324" r:id="rId12"/>
    <p:sldId id="302" r:id="rId13"/>
    <p:sldId id="334" r:id="rId14"/>
    <p:sldId id="325" r:id="rId15"/>
    <p:sldId id="326" r:id="rId16"/>
    <p:sldId id="327" r:id="rId17"/>
    <p:sldId id="328" r:id="rId18"/>
    <p:sldId id="329" r:id="rId19"/>
    <p:sldId id="305" r:id="rId20"/>
    <p:sldId id="330" r:id="rId21"/>
    <p:sldId id="331" r:id="rId22"/>
    <p:sldId id="332" r:id="rId23"/>
    <p:sldId id="333" r:id="rId24"/>
  </p:sldIdLst>
  <p:sldSz cx="9144000" cy="6858000" type="screen4x3"/>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Open Sans" panose="020B0606030504020204" pitchFamily="34" charset="0"/>
      <p:regular r:id="rId32"/>
      <p:bold r:id="rId33"/>
    </p:embeddedFont>
    <p:embeddedFont>
      <p:font typeface="Open Sans Semibold" panose="020B0606030504020204" pitchFamily="34"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B89"/>
    <a:srgbClr val="27C6B3"/>
    <a:srgbClr val="D39922"/>
    <a:srgbClr val="FFC41D"/>
    <a:srgbClr val="84BD00"/>
    <a:srgbClr val="3F9ED8"/>
    <a:srgbClr val="449DDC"/>
    <a:srgbClr val="4094D1"/>
    <a:srgbClr val="3C96D0"/>
    <a:srgbClr val="CC00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08"/>
    <p:restoredTop sz="90340"/>
  </p:normalViewPr>
  <p:slideViewPr>
    <p:cSldViewPr snapToGrid="0" snapToObjects="1">
      <p:cViewPr varScale="1">
        <p:scale>
          <a:sx n="115" d="100"/>
          <a:sy n="115" d="100"/>
        </p:scale>
        <p:origin x="2168" y="200"/>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AFB09-CA9F-A846-BA92-FB9C6FFBAE5F}" type="datetimeFigureOut">
              <a:rPr lang="en-US" smtClean="0"/>
              <a:t>9/9/19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EF493-EB7F-8246-859E-EACAE6E1125D}" type="slidenum">
              <a:rPr lang="en-US" smtClean="0"/>
              <a:t>‹#›</a:t>
            </a:fld>
            <a:endParaRPr lang="en-US"/>
          </a:p>
        </p:txBody>
      </p:sp>
    </p:spTree>
    <p:extLst>
      <p:ext uri="{BB962C8B-B14F-4D97-AF65-F5344CB8AC3E}">
        <p14:creationId xmlns:p14="http://schemas.microsoft.com/office/powerpoint/2010/main" val="93798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NvPUPV0DkBI"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ivingmontessorinow.com/wp-content/uploads/2018/05/Put-the-paper-clip-over-the-brad-to-attach-it-to-the-spinner..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0</a:t>
            </a:fld>
            <a:endParaRPr lang="en-US"/>
          </a:p>
        </p:txBody>
      </p:sp>
    </p:spTree>
    <p:extLst>
      <p:ext uri="{BB962C8B-B14F-4D97-AF65-F5344CB8AC3E}">
        <p14:creationId xmlns:p14="http://schemas.microsoft.com/office/powerpoint/2010/main" val="2568806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Reassemble the class on the floor in a circle or semi-circle and again join the students by sitting at their level.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display the first question below and then click twice to display each of the following questions. Discuss each one as a whole class before moving to the next one: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job did every person have in the relay race?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choices did YOU have to make?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Could you control the actions or choices of others?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Why were YOUR actions important?</a:t>
            </a:r>
          </a:p>
        </p:txBody>
      </p:sp>
      <p:sp>
        <p:nvSpPr>
          <p:cNvPr id="4" name="Slide Number Placeholder 3"/>
          <p:cNvSpPr>
            <a:spLocks noGrp="1"/>
          </p:cNvSpPr>
          <p:nvPr>
            <p:ph type="sldNum" sz="quarter" idx="5"/>
          </p:nvPr>
        </p:nvSpPr>
        <p:spPr/>
        <p:txBody>
          <a:bodyPr/>
          <a:lstStyle/>
          <a:p>
            <a:fld id="{1BCEF493-EB7F-8246-859E-EACAE6E1125D}" type="slidenum">
              <a:rPr lang="en-US" smtClean="0"/>
              <a:t>9</a:t>
            </a:fld>
            <a:endParaRPr lang="en-US"/>
          </a:p>
        </p:txBody>
      </p:sp>
    </p:spTree>
    <p:extLst>
      <p:ext uri="{BB962C8B-B14F-4D97-AF65-F5344CB8AC3E}">
        <p14:creationId xmlns:p14="http://schemas.microsoft.com/office/powerpoint/2010/main" val="296992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It’s read-aloud time! Explain that the class is about to read a book that will help them think even more about their own actions and choices.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read, ask students to listen for examples of the choices that the main character Noodle makes and think about what we can learn from his actions.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either read But It’s Not My Fault by Julia Cook aloud or project the </a:t>
            </a:r>
            <a:r>
              <a:rPr lang="en-US" sz="1200" u="sng" kern="1200" dirty="0">
                <a:solidFill>
                  <a:schemeClr val="tx1"/>
                </a:solidFill>
                <a:effectLst/>
                <a:latin typeface="+mn-lt"/>
                <a:ea typeface="+mn-ea"/>
                <a:cs typeface="+mn-cs"/>
                <a:hlinkClick r:id="rId3"/>
              </a:rPr>
              <a:t>video-aloud</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the read-aloud is complete, discuss: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Noodle used to blame others all the time. Was this a good choice? Why or why not?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Is it better to say, “It’s not my fault” or is it better to own up to our choices? Why?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If needed, explain that when you “own up to your choices,” you admit the choice that you made!</a:t>
            </a:r>
          </a:p>
        </p:txBody>
      </p:sp>
      <p:sp>
        <p:nvSpPr>
          <p:cNvPr id="4" name="Slide Number Placeholder 3"/>
          <p:cNvSpPr>
            <a:spLocks noGrp="1"/>
          </p:cNvSpPr>
          <p:nvPr>
            <p:ph type="sldNum" sz="quarter" idx="5"/>
          </p:nvPr>
        </p:nvSpPr>
        <p:spPr/>
        <p:txBody>
          <a:bodyPr/>
          <a:lstStyle/>
          <a:p>
            <a:fld id="{1BCEF493-EB7F-8246-859E-EACAE6E1125D}" type="slidenum">
              <a:rPr lang="en-US" smtClean="0"/>
              <a:t>10</a:t>
            </a:fld>
            <a:endParaRPr lang="en-US"/>
          </a:p>
        </p:txBody>
      </p:sp>
    </p:spTree>
    <p:extLst>
      <p:ext uri="{BB962C8B-B14F-4D97-AF65-F5344CB8AC3E}">
        <p14:creationId xmlns:p14="http://schemas.microsoft.com/office/powerpoint/2010/main" val="2393279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students will now practice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blaming others with a game of Hand Up, Pair Up, Own Up.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Lead students, step by step, through the first round of this activity: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Say, “Hand up,” and instruct students to put one hand up in the air, stand up, and walk silently around the room.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Say, “Pair up,” and instruct students to gently fist bump the person closest to them and sit down next to them.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click once and share a scenario aloud: You left a drawing you made on the kitchen counter and your grandma accidentally threw it away.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again and instruct the student pairs to “Own up!” by thinking about this situation and filling in the blanks: I could blame ________ but I will own up! This is my fault because _________.</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After a minute has passed, ask a student or two to share how they filled in the blanks and owned 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say, “Hand up,” and continue the procedure two more times, clicking twice to reveal new pictures as you read each of the following scenarios: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 goofed around with your friend so much during snack-time that you didn’t have a chance to eat.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 didn’t put the top on your water bottle, and your dog spilled your water all over your library book.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bring the students back to their circle or semi-circle and congratulate them for taking ownership of their actions.  They admitted their pretend choices and didn’t blame anyone else for their decisions!</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11</a:t>
            </a:fld>
            <a:endParaRPr lang="en-US"/>
          </a:p>
        </p:txBody>
      </p:sp>
    </p:spTree>
    <p:extLst>
      <p:ext uri="{BB962C8B-B14F-4D97-AF65-F5344CB8AC3E}">
        <p14:creationId xmlns:p14="http://schemas.microsoft.com/office/powerpoint/2010/main" val="1151541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students that they are going to wrap up today by owning up to some of their </a:t>
            </a:r>
            <a:r>
              <a:rPr lang="en-US" sz="1200" i="1" kern="1200" dirty="0">
                <a:solidFill>
                  <a:schemeClr val="tx1"/>
                </a:solidFill>
                <a:effectLst/>
                <a:latin typeface="+mn-lt"/>
                <a:ea typeface="+mn-ea"/>
                <a:cs typeface="+mn-cs"/>
              </a:rPr>
              <a:t>own</a:t>
            </a:r>
            <a:r>
              <a:rPr lang="en-US" sz="1200" kern="1200" dirty="0">
                <a:solidFill>
                  <a:schemeClr val="tx1"/>
                </a:solidFill>
                <a:effectLst/>
                <a:latin typeface="+mn-lt"/>
                <a:ea typeface="+mn-ea"/>
                <a:cs typeface="+mn-cs"/>
              </a:rPr>
              <a:t> decisions.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Divide students into pairs and explain the activity: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Students will sit on the floor and listen as you call out a category.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Each student should own up to a choice they have made related to that category and share it with their partner.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that the choice they share could be good or bad: The important thing is that they own up and don’t blame others.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Once they have owned up to a decision related to that category, they may “inch 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students play the game, model how to “inch up”: Sit on the floor. State the category of “Being Helpful” and give an example of a time when you chose to be (or chose not to be helpful. If you have a hard time thinking of an example, you could say, “When I was your age, I used to sometimes pretend that I didn’t hear my aunt when she asked for my help with something.”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Once you have shared your example, “inch up” by getting off the floor and crouching just above the ground.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encourage student pairs to also own up to a positive or negative decision related to “Being Helpful” and inch 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students have inched up a little bit, click twice to reveal each of the following new categories. As you read each one, instruct students to </a:t>
            </a:r>
            <a:r>
              <a:rPr lang="en-US" sz="1200" i="1" kern="1200" dirty="0">
                <a:solidFill>
                  <a:schemeClr val="tx1"/>
                </a:solidFill>
                <a:effectLst/>
                <a:latin typeface="+mn-lt"/>
                <a:ea typeface="+mn-ea"/>
                <a:cs typeface="+mn-cs"/>
              </a:rPr>
              <a:t>own up and inch up:</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Doing schoolwork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Moving throughout the school building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Following directions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Playing with friends or family members</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*Tips: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Remind students to own up to both positive and negative choices.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students are inching up too quickly, remind them that there are still categories to come so they shouldn’t yet be at their full height.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Finally, share that there is one category left. Click twice to reveal and read: Being kind.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students own up to this category, they may inch up to their full height and jump into the air.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Conclude by inviting students to high-five each other for owning up to their actions. It’s not always easy to take responsibility for our choices, and they proved today that they could do it!</a:t>
            </a:r>
          </a:p>
        </p:txBody>
      </p:sp>
      <p:sp>
        <p:nvSpPr>
          <p:cNvPr id="4" name="Slide Number Placeholder 3"/>
          <p:cNvSpPr>
            <a:spLocks noGrp="1"/>
          </p:cNvSpPr>
          <p:nvPr>
            <p:ph type="sldNum" sz="quarter" idx="5"/>
          </p:nvPr>
        </p:nvSpPr>
        <p:spPr/>
        <p:txBody>
          <a:bodyPr/>
          <a:lstStyle/>
          <a:p>
            <a:fld id="{1BCEF493-EB7F-8246-859E-EACAE6E1125D}" type="slidenum">
              <a:rPr lang="en-US" smtClean="0"/>
              <a:t>12</a:t>
            </a:fld>
            <a:endParaRPr lang="en-US"/>
          </a:p>
        </p:txBody>
      </p:sp>
    </p:spTree>
    <p:extLst>
      <p:ext uri="{BB962C8B-B14F-4D97-AF65-F5344CB8AC3E}">
        <p14:creationId xmlns:p14="http://schemas.microsoft.com/office/powerpoint/2010/main" val="3419657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Instructor Prep</a:t>
            </a:r>
            <a:r>
              <a:rPr lang="en-US" sz="1200" kern="1200" dirty="0">
                <a:solidFill>
                  <a:schemeClr val="tx1"/>
                </a:solidFill>
                <a:effectLst/>
                <a:latin typeface="+mn-lt"/>
                <a:ea typeface="+mn-ea"/>
                <a:cs typeface="+mn-cs"/>
              </a:rPr>
              <a:t>: Before this session begins, select an area where the class can participate in the game of freeze tag that is included on Slide 16. If needed, this can take place in the classroom, but it will be easier if there is a bigger space available!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Begin this session with students sitting in a large circle or semi-circle. Join them at their level and review what you discussed last session by reading the underlined portion of the Words to Live By aloud: </a:t>
            </a:r>
            <a:r>
              <a:rPr lang="en-US" sz="1200" i="1" kern="1200" dirty="0">
                <a:solidFill>
                  <a:schemeClr val="tx1"/>
                </a:solidFill>
                <a:effectLst/>
                <a:latin typeface="+mn-lt"/>
                <a:ea typeface="+mn-ea"/>
                <a:cs typeface="+mn-cs"/>
              </a:rPr>
              <a:t>What happens is on me and not any of you.</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you read this portion, point your thumbs inward toward yourself when you read “me” and point to the class when you read “you.”</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review what students learned last session with a silent gesture game.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tell students to pretend: I ate so many sweets at my friend’s birthday party that I got a stomachache!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ask students to decide who needs to own up and take responsibility for getting a stomachache. They should show their decision by quietly pointing to those around them (to indicate it was someone else’s fault) </a:t>
            </a:r>
            <a:r>
              <a:rPr lang="en-US" sz="1200" i="1"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pointing their thumbs inward toward themselves.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students have participated, continue with the following two scenarios, each time clicking twice to display a corresponding picture: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decided to go to bed before my bedtime and woke up with lots of energy!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ran in the hallway, and a teacher made me miss part of recess.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each example, reiterate the concept of personal responsibility by explaining that whatever happens as a result of your choice is on YOU and no one else! For this reason, all scenarios should have students’ thumbs pointing inward.</a:t>
            </a:r>
          </a:p>
        </p:txBody>
      </p:sp>
      <p:sp>
        <p:nvSpPr>
          <p:cNvPr id="4" name="Slide Number Placeholder 3"/>
          <p:cNvSpPr>
            <a:spLocks noGrp="1"/>
          </p:cNvSpPr>
          <p:nvPr>
            <p:ph type="sldNum" sz="quarter" idx="5"/>
          </p:nvPr>
        </p:nvSpPr>
        <p:spPr/>
        <p:txBody>
          <a:bodyPr/>
          <a:lstStyle/>
          <a:p>
            <a:fld id="{1BCEF493-EB7F-8246-859E-EACAE6E1125D}" type="slidenum">
              <a:rPr lang="en-US" smtClean="0"/>
              <a:t>13</a:t>
            </a:fld>
            <a:endParaRPr lang="en-US"/>
          </a:p>
        </p:txBody>
      </p:sp>
    </p:spTree>
    <p:extLst>
      <p:ext uri="{BB962C8B-B14F-4D97-AF65-F5344CB8AC3E}">
        <p14:creationId xmlns:p14="http://schemas.microsoft.com/office/powerpoint/2010/main" val="2648147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students that their choices and actions make up a big part of who they 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ask students if they know what an ID card is. Encourage them to look at the pictures on the slide to get an idea!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Help students arrive at the answer that an ID card is a document that uses pictures and words to show your identification…In other words, it shows who you 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Pass out one ID card (from </a:t>
            </a:r>
            <a:r>
              <a:rPr lang="en-US" sz="1200" i="1" kern="1200" dirty="0">
                <a:solidFill>
                  <a:schemeClr val="tx1"/>
                </a:solidFill>
                <a:effectLst/>
                <a:latin typeface="+mn-lt"/>
                <a:ea typeface="+mn-ea"/>
                <a:cs typeface="+mn-cs"/>
              </a:rPr>
              <a:t>Handout 3</a:t>
            </a:r>
            <a:r>
              <a:rPr lang="en-US" sz="1200" kern="1200" dirty="0">
                <a:solidFill>
                  <a:schemeClr val="tx1"/>
                </a:solidFill>
                <a:effectLst/>
                <a:latin typeface="+mn-lt"/>
                <a:ea typeface="+mn-ea"/>
                <a:cs typeface="+mn-cs"/>
              </a:rPr>
              <a:t>) to each student and explain that they will be making their own ID cards.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twice to display the student ID card and read through the words on the card.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students to first fill in their name and age. They should then use the coloring materials to create a self-portrait of themselves in the circle.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students to leave the speech bubble blank!</a:t>
            </a:r>
          </a:p>
        </p:txBody>
      </p:sp>
      <p:sp>
        <p:nvSpPr>
          <p:cNvPr id="4" name="Slide Number Placeholder 3"/>
          <p:cNvSpPr>
            <a:spLocks noGrp="1"/>
          </p:cNvSpPr>
          <p:nvPr>
            <p:ph type="sldNum" sz="quarter" idx="5"/>
          </p:nvPr>
        </p:nvSpPr>
        <p:spPr/>
        <p:txBody>
          <a:bodyPr/>
          <a:lstStyle/>
          <a:p>
            <a:fld id="{1BCEF493-EB7F-8246-859E-EACAE6E1125D}" type="slidenum">
              <a:rPr lang="en-US" smtClean="0"/>
              <a:t>14</a:t>
            </a:fld>
            <a:endParaRPr lang="en-US"/>
          </a:p>
        </p:txBody>
      </p:sp>
    </p:spTree>
    <p:extLst>
      <p:ext uri="{BB962C8B-B14F-4D97-AF65-F5344CB8AC3E}">
        <p14:creationId xmlns:p14="http://schemas.microsoft.com/office/powerpoint/2010/main" val="286756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students are wrapping up, instruct them to put their coloring materials down for a moment.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explain that they will also be using the letters “ID” to stand for “I did…” which will help everyone own up to their choices and actions.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when you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you say what YOU did, and you don’t blame anyone else!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Guide students in copying “I did…” into the speech bubble on their ID cards, like the model on the slide.</a:t>
            </a:r>
          </a:p>
        </p:txBody>
      </p:sp>
      <p:sp>
        <p:nvSpPr>
          <p:cNvPr id="4" name="Slide Number Placeholder 3"/>
          <p:cNvSpPr>
            <a:spLocks noGrp="1"/>
          </p:cNvSpPr>
          <p:nvPr>
            <p:ph type="sldNum" sz="quarter" idx="5"/>
          </p:nvPr>
        </p:nvSpPr>
        <p:spPr/>
        <p:txBody>
          <a:bodyPr/>
          <a:lstStyle/>
          <a:p>
            <a:fld id="{1BCEF493-EB7F-8246-859E-EACAE6E1125D}" type="slidenum">
              <a:rPr lang="en-US" smtClean="0"/>
              <a:t>15</a:t>
            </a:fld>
            <a:endParaRPr lang="en-US"/>
          </a:p>
        </p:txBody>
      </p:sp>
    </p:spTree>
    <p:extLst>
      <p:ext uri="{BB962C8B-B14F-4D97-AF65-F5344CB8AC3E}">
        <p14:creationId xmlns:p14="http://schemas.microsoft.com/office/powerpoint/2010/main" val="2640567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students that they are about to practice </a:t>
            </a:r>
            <a:r>
              <a:rPr lang="en-US" sz="1200" i="1" kern="1200" dirty="0">
                <a:solidFill>
                  <a:schemeClr val="tx1"/>
                </a:solidFill>
                <a:effectLst/>
                <a:latin typeface="+mn-lt"/>
                <a:ea typeface="+mn-ea"/>
                <a:cs typeface="+mn-cs"/>
              </a:rPr>
              <a:t>Showing Their ID</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Distribute a Positive Personal Responsibility Patch (from </a:t>
            </a:r>
            <a:r>
              <a:rPr lang="en-US" sz="1200" i="1" kern="1200" dirty="0">
                <a:solidFill>
                  <a:schemeClr val="tx1"/>
                </a:solidFill>
                <a:effectLst/>
                <a:latin typeface="+mn-lt"/>
                <a:ea typeface="+mn-ea"/>
                <a:cs typeface="+mn-cs"/>
              </a:rPr>
              <a:t>Handout 4</a:t>
            </a:r>
            <a:r>
              <a:rPr lang="en-US" sz="1200" kern="1200" dirty="0">
                <a:solidFill>
                  <a:schemeClr val="tx1"/>
                </a:solidFill>
                <a:effectLst/>
                <a:latin typeface="+mn-lt"/>
                <a:ea typeface="+mn-ea"/>
                <a:cs typeface="+mn-cs"/>
              </a:rPr>
              <a:t>) to each student.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students to think about a way they took personal responsibility for themselves. For example, choosing their own outfit for the day, cleaning their room without being asked, getting their own snack, helping a younger sibling, and so 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Have students draw or write about their example on the back of their patch. Give students about 15 minutes to work on their patches.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students are ready, they should get up with their patches. Explain that when you say, “Go!” students will walk around the classroom. When you say, “Partner!” students find a partner close to them and </a:t>
            </a:r>
            <a:r>
              <a:rPr lang="en-US" sz="1200" i="1" kern="1200" dirty="0">
                <a:solidFill>
                  <a:schemeClr val="tx1"/>
                </a:solidFill>
                <a:effectLst/>
                <a:latin typeface="+mn-lt"/>
                <a:ea typeface="+mn-ea"/>
                <a:cs typeface="+mn-cs"/>
              </a:rPr>
              <a:t>Show Their IDs </a:t>
            </a:r>
            <a:r>
              <a:rPr lang="en-US" sz="1200" kern="1200" dirty="0">
                <a:solidFill>
                  <a:schemeClr val="tx1"/>
                </a:solidFill>
                <a:effectLst/>
                <a:latin typeface="+mn-lt"/>
                <a:ea typeface="+mn-ea"/>
                <a:cs typeface="+mn-cs"/>
              </a:rPr>
              <a:t>to each other. Each student </a:t>
            </a:r>
            <a:r>
              <a:rPr lang="en-US" sz="1200" i="1" kern="1200" dirty="0">
                <a:solidFill>
                  <a:schemeClr val="tx1"/>
                </a:solidFill>
                <a:effectLst/>
                <a:latin typeface="+mn-lt"/>
                <a:ea typeface="+mn-ea"/>
                <a:cs typeface="+mn-cs"/>
              </a:rPr>
              <a:t>Shows Their ID </a:t>
            </a:r>
            <a:r>
              <a:rPr lang="en-US" sz="1200" kern="1200" dirty="0">
                <a:solidFill>
                  <a:schemeClr val="tx1"/>
                </a:solidFill>
                <a:effectLst/>
                <a:latin typeface="+mn-lt"/>
                <a:ea typeface="+mn-ea"/>
                <a:cs typeface="+mn-cs"/>
              </a:rPr>
              <a:t>and describes how they demonstrated personal responsibility.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necessary, model the activity with a student volunteer.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the class to begin walking around the room and repeat these directions for three or four rounds.</a:t>
            </a:r>
          </a:p>
        </p:txBody>
      </p:sp>
      <p:sp>
        <p:nvSpPr>
          <p:cNvPr id="4" name="Slide Number Placeholder 3"/>
          <p:cNvSpPr>
            <a:spLocks noGrp="1"/>
          </p:cNvSpPr>
          <p:nvPr>
            <p:ph type="sldNum" sz="quarter" idx="5"/>
          </p:nvPr>
        </p:nvSpPr>
        <p:spPr/>
        <p:txBody>
          <a:bodyPr/>
          <a:lstStyle/>
          <a:p>
            <a:fld id="{1BCEF493-EB7F-8246-859E-EACAE6E1125D}" type="slidenum">
              <a:rPr lang="en-US" smtClean="0"/>
              <a:t>16</a:t>
            </a:fld>
            <a:endParaRPr lang="en-US"/>
          </a:p>
        </p:txBody>
      </p:sp>
    </p:spTree>
    <p:extLst>
      <p:ext uri="{BB962C8B-B14F-4D97-AF65-F5344CB8AC3E}">
        <p14:creationId xmlns:p14="http://schemas.microsoft.com/office/powerpoint/2010/main" val="1237802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Reassemble students into a large circle or semi-circle and collect the Positive Personal Responsibility Patches.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while it’s important to be able to talk about the positive choices we make, it’s also important to </a:t>
            </a:r>
            <a:r>
              <a:rPr lang="en-US" sz="1200" i="1" kern="1200" dirty="0">
                <a:solidFill>
                  <a:schemeClr val="tx1"/>
                </a:solidFill>
                <a:effectLst/>
                <a:latin typeface="+mn-lt"/>
                <a:ea typeface="+mn-ea"/>
                <a:cs typeface="+mn-cs"/>
              </a:rPr>
              <a:t>Show Our ID</a:t>
            </a:r>
            <a:r>
              <a:rPr lang="en-US" sz="1200" kern="1200" dirty="0">
                <a:solidFill>
                  <a:schemeClr val="tx1"/>
                </a:solidFill>
                <a:effectLst/>
                <a:latin typeface="+mn-lt"/>
                <a:ea typeface="+mn-ea"/>
                <a:cs typeface="+mn-cs"/>
              </a:rPr>
              <a:t> for our bad or negative choices. When we </a:t>
            </a:r>
            <a:r>
              <a:rPr lang="en-US" sz="1200" i="1" kern="1200" dirty="0">
                <a:solidFill>
                  <a:schemeClr val="tx1"/>
                </a:solidFill>
                <a:effectLst/>
                <a:latin typeface="+mn-lt"/>
                <a:ea typeface="+mn-ea"/>
                <a:cs typeface="+mn-cs"/>
              </a:rPr>
              <a:t>Show Our ID</a:t>
            </a:r>
            <a:r>
              <a:rPr lang="en-US" sz="1200" kern="1200" dirty="0">
                <a:solidFill>
                  <a:schemeClr val="tx1"/>
                </a:solidFill>
                <a:effectLst/>
                <a:latin typeface="+mn-lt"/>
                <a:ea typeface="+mn-ea"/>
                <a:cs typeface="+mn-cs"/>
              </a:rPr>
              <a:t> for a negative choice, it’s our chance to admit that what we did was wrong and that the choice was on “me” and no one else. It is also a chance for us to think about how we would act differently the next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students are now going to do a similar activity, but will talk about some negative choices they have made instead. They will then work with their partners to identify positive alternatives for their negative choices.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the procedure: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the beginning of each round, I will share a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category, such as,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for a bad choice you made at home,” or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for a choice that you’re proud of!”</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Once I share the category, you will have a minute to think about a choice you made. You’ll need to share this choice with a partner.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I say, “Go!” start to move around.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I say, “Partner!” find a partner near you and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Once both of you have shared your negative choices,</a:t>
            </a:r>
            <a:r>
              <a:rPr lang="en-US" sz="9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help each other figure out a positive choice for next time. For example, if your bad choice was to make a mess in the kitchen, your positive choice for next time could be to clean up your mess before leaving the kitchen.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After about 30 seconds, I will give you the signal to move again and find a new partner. Your new partner will give you their positive choice suggestion.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If necessary, model the activity using a student volunteer.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Begin playing. Click once to reveal the first round’s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Category: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for a negative choice you made at home.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Give students a moment to think about this choice, then say, “Go!” Students will move to find partners, share their negative choices, and suggest positive alternatives.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Repeat for the following categories:</a:t>
            </a:r>
          </a:p>
          <a:p>
            <a:pPr marL="628650" lvl="1" indent="-171450">
              <a:buFont typeface="Arial" panose="020B0604020202020204" pitchFamily="34" charset="0"/>
              <a:buChar char="•"/>
            </a:pP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for a positive choice you made that you are proud of.</a:t>
            </a:r>
          </a:p>
          <a:p>
            <a:pPr marL="628650" lvl="1" indent="-171450">
              <a:buFont typeface="Arial" panose="020B0604020202020204" pitchFamily="34" charset="0"/>
              <a:buChar char="•"/>
            </a:pP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for a negative choice you made during school.</a:t>
            </a:r>
          </a:p>
          <a:p>
            <a:pPr marL="628650" lvl="1" indent="-171450">
              <a:buFont typeface="Arial" panose="020B0604020202020204" pitchFamily="34" charset="0"/>
              <a:buChar char="•"/>
            </a:pP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for a negative or positive choice that you made this week!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Just in this instance. They’ve shared a positive example. Now they’re sharing a negative choice and a positive alternative.</a:t>
            </a: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17</a:t>
            </a:fld>
            <a:endParaRPr lang="en-US"/>
          </a:p>
        </p:txBody>
      </p:sp>
    </p:spTree>
    <p:extLst>
      <p:ext uri="{BB962C8B-B14F-4D97-AF65-F5344CB8AC3E}">
        <p14:creationId xmlns:p14="http://schemas.microsoft.com/office/powerpoint/2010/main" val="984732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Bring the students back to a semi-circle or circle and debrief on the activity. Ask: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is it easy to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Acknowledge that it many people find it easy to show their ID if they are proud of their actions, but some people find it embarrassing to bring attention to themselves (even for positive things).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can it be hard to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Acknowledge that other times it can be hard to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if you are embarrassed, made a mistake, or don’t want to feel like you’re bragging.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Is it important to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Why or why not?</a:t>
            </a:r>
          </a:p>
        </p:txBody>
      </p:sp>
      <p:sp>
        <p:nvSpPr>
          <p:cNvPr id="4" name="Slide Number Placeholder 3"/>
          <p:cNvSpPr>
            <a:spLocks noGrp="1"/>
          </p:cNvSpPr>
          <p:nvPr>
            <p:ph type="sldNum" sz="quarter" idx="5"/>
          </p:nvPr>
        </p:nvSpPr>
        <p:spPr/>
        <p:txBody>
          <a:bodyPr/>
          <a:lstStyle/>
          <a:p>
            <a:fld id="{1BCEF493-EB7F-8246-859E-EACAE6E1125D}" type="slidenum">
              <a:rPr lang="en-US" smtClean="0"/>
              <a:t>18</a:t>
            </a:fld>
            <a:endParaRPr lang="en-US"/>
          </a:p>
        </p:txBody>
      </p:sp>
    </p:spTree>
    <p:extLst>
      <p:ext uri="{BB962C8B-B14F-4D97-AF65-F5344CB8AC3E}">
        <p14:creationId xmlns:p14="http://schemas.microsoft.com/office/powerpoint/2010/main" val="3440334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the class to sit on the floor in a circle or semi-circle and join the students by sitting at their level. Then begin the first session by reading the Words to Live By excerpt aloud.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Repeat “I understand the choices I make should be what’s best for me to do” and ask students to raise their hand if they have ever made a choice before.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once and ask: What is a choice?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Call on a few volunteers to share their thoughts.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once more and ensure students understand that a choice involves picking between two or more possibilities.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students that they are going to play a game to learn a little more about choices!</a:t>
            </a:r>
          </a:p>
        </p:txBody>
      </p:sp>
      <p:sp>
        <p:nvSpPr>
          <p:cNvPr id="4" name="Slide Number Placeholder 3"/>
          <p:cNvSpPr>
            <a:spLocks noGrp="1"/>
          </p:cNvSpPr>
          <p:nvPr>
            <p:ph type="sldNum" sz="quarter" idx="5"/>
          </p:nvPr>
        </p:nvSpPr>
        <p:spPr/>
        <p:txBody>
          <a:bodyPr/>
          <a:lstStyle/>
          <a:p>
            <a:fld id="{1BCEF493-EB7F-8246-859E-EACAE6E1125D}" type="slidenum">
              <a:rPr lang="en-US" smtClean="0"/>
              <a:t>1</a:t>
            </a:fld>
            <a:endParaRPr lang="en-US"/>
          </a:p>
        </p:txBody>
      </p:sp>
    </p:spTree>
    <p:extLst>
      <p:ext uri="{BB962C8B-B14F-4D97-AF65-F5344CB8AC3E}">
        <p14:creationId xmlns:p14="http://schemas.microsoft.com/office/powerpoint/2010/main" val="3979608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Conclude this session by passing out a copy of </a:t>
            </a:r>
            <a:r>
              <a:rPr lang="en-US" sz="1200" i="1" kern="1200" dirty="0">
                <a:solidFill>
                  <a:schemeClr val="tx1"/>
                </a:solidFill>
                <a:effectLst/>
                <a:latin typeface="+mn-lt"/>
                <a:ea typeface="+mn-ea"/>
                <a:cs typeface="+mn-cs"/>
              </a:rPr>
              <a:t>Handout 6: My Goal </a:t>
            </a:r>
            <a:r>
              <a:rPr lang="en-US" sz="1200" kern="1200" dirty="0">
                <a:solidFill>
                  <a:schemeClr val="tx1"/>
                </a:solidFill>
                <a:effectLst/>
                <a:latin typeface="+mn-lt"/>
                <a:ea typeface="+mn-ea"/>
                <a:cs typeface="+mn-cs"/>
              </a:rPr>
              <a:t>to each student.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Read through the Words to Live By segment on the top half of the handout together as a class.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read the fill-in-the-blanks portion and explain that every student will set a goal to help them with a time in the future when it might be hard for them to </a:t>
            </a:r>
            <a:r>
              <a:rPr lang="en-US" sz="1200" i="1" kern="1200" dirty="0">
                <a:solidFill>
                  <a:schemeClr val="tx1"/>
                </a:solidFill>
                <a:effectLst/>
                <a:latin typeface="+mn-lt"/>
                <a:ea typeface="+mn-ea"/>
                <a:cs typeface="+mn-cs"/>
              </a:rPr>
              <a:t>Show Their ID</a:t>
            </a:r>
            <a:r>
              <a:rPr lang="en-US" sz="1200" kern="1200" dirty="0">
                <a:solidFill>
                  <a:schemeClr val="tx1"/>
                </a:solidFill>
                <a:effectLst/>
                <a:latin typeface="+mn-lt"/>
                <a:ea typeface="+mn-ea"/>
                <a:cs typeface="+mn-cs"/>
              </a:rPr>
              <a:t>. They will then illustrate their goal in the space provided.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the example: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is hard for me to </a:t>
            </a:r>
            <a:r>
              <a:rPr lang="en-US" sz="1200" i="1" kern="1200" dirty="0">
                <a:solidFill>
                  <a:schemeClr val="tx1"/>
                </a:solidFill>
                <a:effectLst/>
                <a:latin typeface="+mn-lt"/>
                <a:ea typeface="+mn-ea"/>
                <a:cs typeface="+mn-cs"/>
              </a:rPr>
              <a:t>Show my ID </a:t>
            </a:r>
            <a:r>
              <a:rPr lang="en-US" sz="1200" kern="1200" dirty="0">
                <a:solidFill>
                  <a:schemeClr val="tx1"/>
                </a:solidFill>
                <a:effectLst/>
                <a:latin typeface="+mn-lt"/>
                <a:ea typeface="+mn-ea"/>
                <a:cs typeface="+mn-cs"/>
              </a:rPr>
              <a:t>when I feel embarrassed. So, I may write: “Even though it can be hard to </a:t>
            </a:r>
            <a:r>
              <a:rPr lang="en-US" sz="1200" i="1" kern="1200" dirty="0">
                <a:solidFill>
                  <a:schemeClr val="tx1"/>
                </a:solidFill>
                <a:effectLst/>
                <a:latin typeface="+mn-lt"/>
                <a:ea typeface="+mn-ea"/>
                <a:cs typeface="+mn-cs"/>
              </a:rPr>
              <a:t>Show my ID</a:t>
            </a:r>
            <a:r>
              <a:rPr lang="en-US" sz="1200" kern="1200" dirty="0">
                <a:solidFill>
                  <a:schemeClr val="tx1"/>
                </a:solidFill>
                <a:effectLst/>
                <a:latin typeface="+mn-lt"/>
                <a:ea typeface="+mn-ea"/>
                <a:cs typeface="+mn-cs"/>
              </a:rPr>
              <a:t> when </a:t>
            </a:r>
            <a:r>
              <a:rPr lang="en-US" sz="1200" u="sng" kern="1200" dirty="0">
                <a:solidFill>
                  <a:schemeClr val="tx1"/>
                </a:solidFill>
                <a:effectLst/>
                <a:latin typeface="+mn-lt"/>
                <a:ea typeface="+mn-ea"/>
                <a:cs typeface="+mn-cs"/>
              </a:rPr>
              <a:t>I am embarrassed about the choice I made</a:t>
            </a:r>
            <a:r>
              <a:rPr lang="en-US" sz="1200" kern="1200" dirty="0">
                <a:solidFill>
                  <a:schemeClr val="tx1"/>
                </a:solidFill>
                <a:effectLst/>
                <a:latin typeface="+mn-lt"/>
                <a:ea typeface="+mn-ea"/>
                <a:cs typeface="+mn-cs"/>
              </a:rPr>
              <a:t>, I will always try to own up to my choices!” Then I could draw a picture of me apologizing to my sister for making the choice to be unkind.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Answer any questions and then encourage students to begin their goal-setting. If you think it will be helpful for students to discuss their goal with a peer before working individually, encourage them to do so.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students’ work is complete, collect their goal sheets and display them in the classroom. Or, if this is not possible, try to incorporate time for goal-sharing into the next several sessions!</a:t>
            </a:r>
          </a:p>
        </p:txBody>
      </p:sp>
      <p:sp>
        <p:nvSpPr>
          <p:cNvPr id="4" name="Slide Number Placeholder 3"/>
          <p:cNvSpPr>
            <a:spLocks noGrp="1"/>
          </p:cNvSpPr>
          <p:nvPr>
            <p:ph type="sldNum" sz="quarter" idx="5"/>
          </p:nvPr>
        </p:nvSpPr>
        <p:spPr/>
        <p:txBody>
          <a:bodyPr/>
          <a:lstStyle/>
          <a:p>
            <a:fld id="{1BCEF493-EB7F-8246-859E-EACAE6E1125D}" type="slidenum">
              <a:rPr lang="en-US" smtClean="0"/>
              <a:t>19</a:t>
            </a:fld>
            <a:endParaRPr lang="en-US"/>
          </a:p>
        </p:txBody>
      </p:sp>
    </p:spTree>
    <p:extLst>
      <p:ext uri="{BB962C8B-B14F-4D97-AF65-F5344CB8AC3E}">
        <p14:creationId xmlns:p14="http://schemas.microsoft.com/office/powerpoint/2010/main" val="2931691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students are going to play a game called “Would You Rather?”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Lead students through the first round of the game by following these directions: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once to display the question “Would you rather live on Mars or the Moon?” and read it aloud.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Instruct students to think silently about their answer. They must choose one!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designate one area of the classroom for Mars and one area of the classroom for the Moon. Instruct students to silently get up and stand in the area that represents their choice.</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If needed, discuss the importance of staying true to your own decision, even if many people made a different choice.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at least one student on each side to share the reasoning behind their choice.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click twice to remove the question and replace it with the next question.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Repeat the procedure above for the following questions: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Would you rather be three years older or three years younger than you are right now? (Provide ages for students so they do not have to add or subtract to understand the question.)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Would you rather be a kangaroo or a dolphin?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Would you rather live in a castle or on a spaceship?</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Would you rather be able to fly or become invisible?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Finally, click twice more to reveal one last question: Did any of these choices have right or wrong answers? Designate one area of the classroom for “yes” and one area of the classroom for “no.”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moving on to the next slide, make sure students understand that some decisions don’t have a right or a wrong option. Sometimes, decisions are based entirely on how we feel and think. It’s not “more” right or “more” wrong to rather be a kangaroo or a dolphin…It’s entirely up to our own feelings, likes, and dislikes!</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2</a:t>
            </a:fld>
            <a:endParaRPr lang="en-US"/>
          </a:p>
        </p:txBody>
      </p:sp>
    </p:spTree>
    <p:extLst>
      <p:ext uri="{BB962C8B-B14F-4D97-AF65-F5344CB8AC3E}">
        <p14:creationId xmlns:p14="http://schemas.microsoft.com/office/powerpoint/2010/main" val="155986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other choices are different: Some choices do involve right and wrong!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Help students form groups of three or four and pass out both parts of </a:t>
            </a:r>
            <a:r>
              <a:rPr lang="en-US" sz="1200" i="1" kern="1200" dirty="0">
                <a:solidFill>
                  <a:schemeClr val="tx1"/>
                </a:solidFill>
                <a:effectLst/>
                <a:latin typeface="+mn-lt"/>
                <a:ea typeface="+mn-ea"/>
                <a:cs typeface="+mn-cs"/>
              </a:rPr>
              <a:t>Handout 1: Right or Wrong </a:t>
            </a:r>
            <a:r>
              <a:rPr lang="en-US" sz="1200" kern="1200" dirty="0">
                <a:solidFill>
                  <a:schemeClr val="tx1"/>
                </a:solidFill>
                <a:effectLst/>
                <a:latin typeface="+mn-lt"/>
                <a:ea typeface="+mn-ea"/>
                <a:cs typeface="+mn-cs"/>
              </a:rPr>
              <a:t>to each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students that you are going to read a few different choices. Each group should talk together and decide which is the “right” choice and which is the “wrong” choice. Once they have decided, one group member should come up and put the “wrong” red light handout on the floor under the wrong choice and another group member should put the “right” green light handout on the floor under the right decision.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display one of the scenarios: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Your mom asks you to stop watching TV and help her make dinner. Do you: Turn the TV off and help her </a:t>
            </a:r>
            <a:r>
              <a:rPr lang="en-US" sz="1200" i="1"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Keep watching TV because it’s your favorite show?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students to discuss the choices with their group. Every group should then have two students come up and distribute their traffic lights.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each group has made their decision, discuss: How did you know which choice was right and which choice was wrong?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Redistribute the traffic lights to each group and then click twice to repeat the same procedure with the following two scenarios: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 see that your classmate looks lonely at recess. Do you: Ask him or her to join you </a:t>
            </a:r>
            <a:r>
              <a:rPr lang="en-US" sz="1200" i="1" kern="1200" dirty="0">
                <a:solidFill>
                  <a:schemeClr val="tx1"/>
                </a:solidFill>
                <a:effectLst/>
                <a:latin typeface="+mn-lt"/>
                <a:ea typeface="+mn-ea"/>
                <a:cs typeface="+mn-cs"/>
              </a:rPr>
              <a:t>or </a:t>
            </a:r>
            <a:r>
              <a:rPr lang="en-US" sz="1200" kern="1200" dirty="0">
                <a:solidFill>
                  <a:schemeClr val="tx1"/>
                </a:solidFill>
                <a:effectLst/>
                <a:latin typeface="+mn-lt"/>
                <a:ea typeface="+mn-ea"/>
                <a:cs typeface="+mn-cs"/>
              </a:rPr>
              <a:t>Keep playing with your friends and pretend you don’t notice?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Your friend is in the middle of telling you a funny story, but your teacher just asked you to be quiet. Do you: Keep listening to your friend so you can hear the story’s ending </a:t>
            </a:r>
            <a:r>
              <a:rPr lang="en-US" sz="1200" i="1" kern="1200" dirty="0">
                <a:solidFill>
                  <a:schemeClr val="tx1"/>
                </a:solidFill>
                <a:effectLst/>
                <a:latin typeface="+mn-lt"/>
                <a:ea typeface="+mn-ea"/>
                <a:cs typeface="+mn-cs"/>
              </a:rPr>
              <a:t>or </a:t>
            </a:r>
            <a:r>
              <a:rPr lang="en-US" sz="1200" kern="1200" dirty="0">
                <a:solidFill>
                  <a:schemeClr val="tx1"/>
                </a:solidFill>
                <a:effectLst/>
                <a:latin typeface="+mn-lt"/>
                <a:ea typeface="+mn-ea"/>
                <a:cs typeface="+mn-cs"/>
              </a:rPr>
              <a:t>Ask your friend to finish telling you later?</a:t>
            </a:r>
          </a:p>
        </p:txBody>
      </p:sp>
      <p:sp>
        <p:nvSpPr>
          <p:cNvPr id="4" name="Slide Number Placeholder 3"/>
          <p:cNvSpPr>
            <a:spLocks noGrp="1"/>
          </p:cNvSpPr>
          <p:nvPr>
            <p:ph type="sldNum" sz="quarter" idx="5"/>
          </p:nvPr>
        </p:nvSpPr>
        <p:spPr/>
        <p:txBody>
          <a:bodyPr/>
          <a:lstStyle/>
          <a:p>
            <a:fld id="{1BCEF493-EB7F-8246-859E-EACAE6E1125D}" type="slidenum">
              <a:rPr lang="en-US" smtClean="0"/>
              <a:t>3</a:t>
            </a:fld>
            <a:endParaRPr lang="en-US"/>
          </a:p>
        </p:txBody>
      </p:sp>
    </p:spTree>
    <p:extLst>
      <p:ext uri="{BB962C8B-B14F-4D97-AF65-F5344CB8AC3E}">
        <p14:creationId xmlns:p14="http://schemas.microsoft.com/office/powerpoint/2010/main" val="1095368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Introduce students to the idea of a </a:t>
            </a:r>
            <a:r>
              <a:rPr lang="en-US" sz="1200" i="1" kern="1200" dirty="0">
                <a:solidFill>
                  <a:schemeClr val="tx1"/>
                </a:solidFill>
                <a:effectLst/>
                <a:latin typeface="+mn-lt"/>
                <a:ea typeface="+mn-ea"/>
                <a:cs typeface="+mn-cs"/>
              </a:rPr>
              <a:t>Yes Mess </a:t>
            </a:r>
            <a:r>
              <a:rPr lang="en-US" sz="1200" kern="1200" dirty="0">
                <a:solidFill>
                  <a:schemeClr val="tx1"/>
                </a:solidFill>
                <a:effectLst/>
                <a:latin typeface="+mn-lt"/>
                <a:ea typeface="+mn-ea"/>
                <a:cs typeface="+mn-cs"/>
              </a:rPr>
              <a:t>by explaining that there are three easy questions that you can ask yourself to help you make choices that are right for you.</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three times to read and display each of the following questions: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Could anyone get hurt?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Take a moment to explain that this question refers to all kinds of hurt, including our feelings!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Could anyone get in trouble?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Could anything bad happen?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Pass out </a:t>
            </a:r>
            <a:r>
              <a:rPr lang="en-US" sz="1200" i="1" kern="1200" dirty="0">
                <a:solidFill>
                  <a:schemeClr val="tx1"/>
                </a:solidFill>
                <a:effectLst/>
                <a:latin typeface="+mn-lt"/>
                <a:ea typeface="+mn-ea"/>
                <a:cs typeface="+mn-cs"/>
              </a:rPr>
              <a:t>Handout 2: Yes Mess</a:t>
            </a:r>
            <a:r>
              <a:rPr lang="en-US" sz="1200" kern="1200" dirty="0">
                <a:solidFill>
                  <a:schemeClr val="tx1"/>
                </a:solidFill>
                <a:effectLst/>
                <a:latin typeface="+mn-lt"/>
                <a:ea typeface="+mn-ea"/>
                <a:cs typeface="+mn-cs"/>
              </a:rPr>
              <a:t> to each student and explain that they will be making a game spinner with these questions, which they can use to help them make decisions!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students to use the coloring supplies to decorate their spinner with colors and pictures that will help them remember each of the questions. They can use the emojis on the slide as a starting point, but encourage them to come up with their own image too!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As part of this step, older students may also use scissors to cut out their spinner. However, it’s also fine to keep the spinner on the larger handout.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students are designing their spinners, walk around the classroom with a pair of scissors, paper clips, and paper fasteners. Work with small groups of students and help them construct their spinners by following these directions: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Use the scissors to create a small hole in the center of each spinner.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Help (and/or show students how to) place the paper fastener through the paper clip and then through the hole in the spinner, so it looks similar to </a:t>
            </a:r>
            <a:r>
              <a:rPr lang="en-US" sz="1200" u="sng" kern="1200" dirty="0">
                <a:solidFill>
                  <a:schemeClr val="tx1"/>
                </a:solidFill>
                <a:effectLst/>
                <a:latin typeface="+mn-lt"/>
                <a:ea typeface="+mn-ea"/>
                <a:cs typeface="+mn-cs"/>
                <a:hlinkClick r:id="rId3"/>
              </a:rPr>
              <a:t>this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Secure the paper fastener by folding its arms over on the back of the spinner. Make sure not to secure the arms all the way against the spinner: It will need to be a little loose in order for the paper clip to spin.</a:t>
            </a:r>
          </a:p>
        </p:txBody>
      </p:sp>
      <p:sp>
        <p:nvSpPr>
          <p:cNvPr id="4" name="Slide Number Placeholder 3"/>
          <p:cNvSpPr>
            <a:spLocks noGrp="1"/>
          </p:cNvSpPr>
          <p:nvPr>
            <p:ph type="sldNum" sz="quarter" idx="5"/>
          </p:nvPr>
        </p:nvSpPr>
        <p:spPr/>
        <p:txBody>
          <a:bodyPr/>
          <a:lstStyle/>
          <a:p>
            <a:fld id="{1BCEF493-EB7F-8246-859E-EACAE6E1125D}" type="slidenum">
              <a:rPr lang="en-US" smtClean="0"/>
              <a:t>4</a:t>
            </a:fld>
            <a:endParaRPr lang="en-US"/>
          </a:p>
        </p:txBody>
      </p:sp>
    </p:spTree>
    <p:extLst>
      <p:ext uri="{BB962C8B-B14F-4D97-AF65-F5344CB8AC3E}">
        <p14:creationId xmlns:p14="http://schemas.microsoft.com/office/powerpoint/2010/main" val="2342301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Tell students that you are going to go back to a couple of the surprises that you discussed at the beginning of this session.</a:t>
            </a:r>
          </a:p>
          <a:p>
            <a:pPr lvl="0"/>
            <a:r>
              <a:rPr lang="en-US" sz="1200" kern="1200" dirty="0">
                <a:solidFill>
                  <a:schemeClr val="tx1"/>
                </a:solidFill>
                <a:effectLst/>
                <a:latin typeface="+mn-lt"/>
                <a:ea typeface="+mn-ea"/>
                <a:cs typeface="+mn-cs"/>
              </a:rPr>
              <a:t>Click to re-display a picture of the first surprise, and say: Surprise! Your little brother or sister breaks your new toy.</a:t>
            </a:r>
          </a:p>
          <a:p>
            <a:pPr lvl="0"/>
            <a:r>
              <a:rPr lang="en-US" sz="1200" kern="1200" dirty="0">
                <a:solidFill>
                  <a:schemeClr val="tx1"/>
                </a:solidFill>
                <a:effectLst/>
                <a:latin typeface="+mn-lt"/>
                <a:ea typeface="+mn-ea"/>
                <a:cs typeface="+mn-cs"/>
              </a:rPr>
              <a:t>Click to redisplay one more surprise picture, and say: Surprise! Your mom was supposed to take you to the movies but she has to work.</a:t>
            </a:r>
          </a:p>
          <a:p>
            <a:pPr lvl="0"/>
            <a:r>
              <a:rPr lang="en-US" sz="1200" kern="1200" dirty="0">
                <a:solidFill>
                  <a:schemeClr val="tx1"/>
                </a:solidFill>
                <a:effectLst/>
                <a:latin typeface="+mn-lt"/>
                <a:ea typeface="+mn-ea"/>
                <a:cs typeface="+mn-cs"/>
              </a:rPr>
              <a:t>Instruct partners to discuss the same Control Check question: If you stopped and did a Control Check, how could you react to this surprise in a calm and kind way?</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5</a:t>
            </a:fld>
            <a:endParaRPr lang="en-US"/>
          </a:p>
        </p:txBody>
      </p:sp>
    </p:spTree>
    <p:extLst>
      <p:ext uri="{BB962C8B-B14F-4D97-AF65-F5344CB8AC3E}">
        <p14:creationId xmlns:p14="http://schemas.microsoft.com/office/powerpoint/2010/main" val="2183182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for a few volunteers to pick up and recycle the mess from the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activity.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once to reveal one more choice: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choose to think about my choices before I make a decision.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Remind students of the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questions by rereading them and pointing to them on the slide as you read.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twice to remove the questions and display the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target.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each student to spin their own spinner and think about this choice.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students would answer “yes” to their spinner question, instruct them to throw their last piece of scrap paper at the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target.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*Note: Students should answer </a:t>
            </a:r>
            <a:r>
              <a:rPr lang="en-US" sz="1200" i="1" kern="1200" dirty="0">
                <a:solidFill>
                  <a:schemeClr val="tx1"/>
                </a:solidFill>
                <a:effectLst/>
                <a:latin typeface="+mn-lt"/>
                <a:ea typeface="+mn-ea"/>
                <a:cs typeface="+mn-cs"/>
              </a:rPr>
              <a:t>no</a:t>
            </a:r>
            <a:r>
              <a:rPr lang="en-US" sz="1200" kern="1200" dirty="0">
                <a:solidFill>
                  <a:schemeClr val="tx1"/>
                </a:solidFill>
                <a:effectLst/>
                <a:latin typeface="+mn-lt"/>
                <a:ea typeface="+mn-ea"/>
                <a:cs typeface="+mn-cs"/>
              </a:rPr>
              <a:t> to each of the questions, so probe any students who throw their papers to walk you through their thought process and help them understand why </a:t>
            </a:r>
            <a:r>
              <a:rPr lang="en-US" sz="1200" i="1" kern="1200" dirty="0">
                <a:solidFill>
                  <a:schemeClr val="tx1"/>
                </a:solidFill>
                <a:effectLst/>
                <a:latin typeface="+mn-lt"/>
                <a:ea typeface="+mn-ea"/>
                <a:cs typeface="+mn-cs"/>
              </a:rPr>
              <a:t>yes</a:t>
            </a:r>
            <a:r>
              <a:rPr lang="en-US" sz="1200" kern="1200" dirty="0">
                <a:solidFill>
                  <a:schemeClr val="tx1"/>
                </a:solidFill>
                <a:effectLst/>
                <a:latin typeface="+mn-lt"/>
                <a:ea typeface="+mn-ea"/>
                <a:cs typeface="+mn-cs"/>
              </a:rPr>
              <a:t> may not be the best response.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students to spin two more times, think about the answer in regards to this choice and throw their piece of scrap paper at the target if they would answer yes.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Conclude by saying, “It looks like this choice is </a:t>
            </a:r>
            <a:r>
              <a:rPr lang="en-US" sz="1200" u="sng"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…which you can see because there is no mess to clean up! Since we answered no to each of the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questions, this is a good choice for you!” </a:t>
            </a:r>
          </a:p>
        </p:txBody>
      </p:sp>
      <p:sp>
        <p:nvSpPr>
          <p:cNvPr id="4" name="Slide Number Placeholder 3"/>
          <p:cNvSpPr>
            <a:spLocks noGrp="1"/>
          </p:cNvSpPr>
          <p:nvPr>
            <p:ph type="sldNum" sz="quarter" idx="5"/>
          </p:nvPr>
        </p:nvSpPr>
        <p:spPr/>
        <p:txBody>
          <a:bodyPr/>
          <a:lstStyle/>
          <a:p>
            <a:fld id="{1BCEF493-EB7F-8246-859E-EACAE6E1125D}" type="slidenum">
              <a:rPr lang="en-US" smtClean="0"/>
              <a:t>6</a:t>
            </a:fld>
            <a:endParaRPr lang="en-US"/>
          </a:p>
        </p:txBody>
      </p:sp>
    </p:spTree>
    <p:extLst>
      <p:ext uri="{BB962C8B-B14F-4D97-AF65-F5344CB8AC3E}">
        <p14:creationId xmlns:p14="http://schemas.microsoft.com/office/powerpoint/2010/main" val="1947426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u="none" strike="noStrike" cap="none" dirty="0">
              <a:solidFill>
                <a:schemeClr val="dk1"/>
              </a:solidFill>
              <a:latin typeface="+mn-lt"/>
              <a:ea typeface="Calibri"/>
              <a:cs typeface="Calibri"/>
              <a:sym typeface="Calibri"/>
            </a:endParaRPr>
          </a:p>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Wrap up the session by inviting student to join you in reading the Wings Words to Live By segment aloud, as it is displayed on the slide.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conclude by saying, “When you make choices in the future, think about your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spinner. And if you would answer “yes”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any of the questions, remember the mess you made here today, and try to think of a better choice for yourself!”</a:t>
            </a:r>
          </a:p>
        </p:txBody>
      </p:sp>
      <p:sp>
        <p:nvSpPr>
          <p:cNvPr id="4" name="Slide Number Placeholder 3"/>
          <p:cNvSpPr>
            <a:spLocks noGrp="1"/>
          </p:cNvSpPr>
          <p:nvPr>
            <p:ph type="sldNum" sz="quarter" idx="5"/>
          </p:nvPr>
        </p:nvSpPr>
        <p:spPr/>
        <p:txBody>
          <a:bodyPr/>
          <a:lstStyle/>
          <a:p>
            <a:fld id="{1BCEF493-EB7F-8246-859E-EACAE6E1125D}" type="slidenum">
              <a:rPr lang="en-US" smtClean="0"/>
              <a:t>7</a:t>
            </a:fld>
            <a:endParaRPr lang="en-US"/>
          </a:p>
        </p:txBody>
      </p:sp>
    </p:spTree>
    <p:extLst>
      <p:ext uri="{BB962C8B-B14F-4D97-AF65-F5344CB8AC3E}">
        <p14:creationId xmlns:p14="http://schemas.microsoft.com/office/powerpoint/2010/main" val="3765153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Instructor Prep</a:t>
            </a:r>
            <a:r>
              <a:rPr lang="en-US" sz="1200" kern="1200" dirty="0">
                <a:solidFill>
                  <a:schemeClr val="tx1"/>
                </a:solidFill>
                <a:effectLst/>
                <a:latin typeface="+mn-lt"/>
                <a:ea typeface="+mn-ea"/>
                <a:cs typeface="+mn-cs"/>
              </a:rPr>
              <a:t>: Before this session begins, select an area where the class can participate in a relay race. Ideally, you will find an area where the class can stand divided by at least 20-30 feet. (Students will be walking back and forth between these two spots.) Once you have found a space, use masking tape or chalk to mark the two sides.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Begin Day 2 by instructing the class to sit on the floor in a circle or semi-circle and join the students by sitting at their level.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today will begin with a fun relay race where students will have to work both individually and</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a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Break the class into groups of four.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If the class is not easily divisible by four, it will be better to have a group of three than a group of five.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Bring the class to the area you have prepared for the relay race, along with the rest of the relay race materials.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each group to stand in a line behind one of the lines of tape or chalk.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Hold up a spoon and the material that the class will have to balance on their spoon. Explain that when you say, “</a:t>
            </a:r>
            <a:r>
              <a:rPr lang="en-US" sz="1200" i="1" kern="1200" dirty="0">
                <a:solidFill>
                  <a:schemeClr val="tx1"/>
                </a:solidFill>
                <a:effectLst/>
                <a:latin typeface="+mn-lt"/>
                <a:ea typeface="+mn-ea"/>
                <a:cs typeface="+mn-cs"/>
              </a:rPr>
              <a:t>Go</a:t>
            </a:r>
            <a:r>
              <a:rPr lang="en-US" sz="1200" kern="1200" dirty="0">
                <a:solidFill>
                  <a:schemeClr val="tx1"/>
                </a:solidFill>
                <a:effectLst/>
                <a:latin typeface="+mn-lt"/>
                <a:ea typeface="+mn-ea"/>
                <a:cs typeface="+mn-cs"/>
              </a:rPr>
              <a:t>!” the first person in each group will balance this material on their spoon and move quickly to the opposite line. They must touch the line with both feet, and then turn around and return to their group. They will then pass their spoon to their next group member and sit down at the end of their group’s line.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will continue until all four group members have gone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are sitting down. The first group to have all members sitting wins!</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*Notes</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may be helpful to have a couple students help you model this before you begin!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the material comes off the spoon, students should place it back on, and then begin again at the location where it fell off.</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any groups have only three members, the first person in line should go twice so there are still four participants.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answer any student questions, distribute the materials, and count down to the race start with a “Ready, Set, Go!”</a:t>
            </a:r>
          </a:p>
          <a:p>
            <a:pPr marL="171450" indent="-171450">
              <a:buFont typeface="Arial" panose="020B0604020202020204" pitchFamily="34" charset="0"/>
              <a:buChar char="•"/>
            </a:pPr>
            <a:r>
              <a:rPr lang="en-US" sz="1100" kern="1200" dirty="0">
                <a:solidFill>
                  <a:schemeClr val="tx1"/>
                </a:solidFill>
                <a:effectLst/>
                <a:latin typeface="+mn-lt"/>
                <a:ea typeface="+mn-ea"/>
                <a:cs typeface="+mn-cs"/>
              </a:rPr>
              <a:t>When the race is complete, congratulate all teams for finishing rather than making a winners’ announcement and then bring students back to the </a:t>
            </a:r>
            <a:r>
              <a:rPr lang="en-US" sz="1100" kern="1200" dirty="0" err="1">
                <a:solidFill>
                  <a:schemeClr val="tx1"/>
                </a:solidFill>
                <a:effectLst/>
                <a:latin typeface="+mn-lt"/>
                <a:ea typeface="+mn-ea"/>
                <a:cs typeface="+mn-cs"/>
              </a:rPr>
              <a:t>classroom.</a:t>
            </a:r>
            <a:r>
              <a:rPr lang="en-US" sz="1200" kern="1200" dirty="0" err="1">
                <a:solidFill>
                  <a:schemeClr val="tx1"/>
                </a:solidFill>
                <a:effectLst/>
                <a:latin typeface="+mn-lt"/>
                <a:ea typeface="+mn-ea"/>
                <a:cs typeface="+mn-cs"/>
              </a:rPr>
              <a:t>When</a:t>
            </a:r>
            <a:r>
              <a:rPr lang="en-US" sz="1200" kern="1200" dirty="0">
                <a:solidFill>
                  <a:schemeClr val="tx1"/>
                </a:solidFill>
                <a:effectLst/>
                <a:latin typeface="+mn-lt"/>
                <a:ea typeface="+mn-ea"/>
                <a:cs typeface="+mn-cs"/>
              </a:rPr>
              <a:t> the race is complete, congratulate all teams for finishing rather than making a winners’ announcement, and then bring students back to the classroom.</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8</a:t>
            </a:fld>
            <a:endParaRPr lang="en-US"/>
          </a:p>
        </p:txBody>
      </p:sp>
    </p:spTree>
    <p:extLst>
      <p:ext uri="{BB962C8B-B14F-4D97-AF65-F5344CB8AC3E}">
        <p14:creationId xmlns:p14="http://schemas.microsoft.com/office/powerpoint/2010/main" val="278849199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emf"/><Relationship Id="rId7" Type="http://schemas.openxmlformats.org/officeDocument/2006/relationships/image" Target="../media/image5.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sp>
        <p:nvSpPr>
          <p:cNvPr id="13" name="Title 1">
            <a:extLst>
              <a:ext uri="{FF2B5EF4-FFF2-40B4-BE49-F238E27FC236}">
                <a16:creationId xmlns:a16="http://schemas.microsoft.com/office/drawing/2014/main" id="{0B4D456B-E5E8-A94C-8798-521656FCB808}"/>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8D3A2F2B-1CEB-A549-9B57-43A92DE093D2}"/>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1" name="Picture 20">
            <a:extLst>
              <a:ext uri="{FF2B5EF4-FFF2-40B4-BE49-F238E27FC236}">
                <a16:creationId xmlns:a16="http://schemas.microsoft.com/office/drawing/2014/main" id="{A0E6E060-42DA-3143-9486-A59D1DA698BE}"/>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23" name="Picture 22">
            <a:extLst>
              <a:ext uri="{FF2B5EF4-FFF2-40B4-BE49-F238E27FC236}">
                <a16:creationId xmlns:a16="http://schemas.microsoft.com/office/drawing/2014/main" id="{770DDD1D-44D6-A447-A8E8-72F1FB79F447}"/>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26" name="Picture 25">
            <a:extLst>
              <a:ext uri="{FF2B5EF4-FFF2-40B4-BE49-F238E27FC236}">
                <a16:creationId xmlns:a16="http://schemas.microsoft.com/office/drawing/2014/main" id="{DFCEA2B5-4FBB-A348-9F3A-4C430B6F68A2}"/>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1" name="Picture 10">
            <a:extLst>
              <a:ext uri="{FF2B5EF4-FFF2-40B4-BE49-F238E27FC236}">
                <a16:creationId xmlns:a16="http://schemas.microsoft.com/office/drawing/2014/main" id="{BBD31D04-EA47-4D4B-BB89-C47016946032}"/>
              </a:ext>
            </a:extLst>
          </p:cNvPr>
          <p:cNvPicPr>
            <a:picLocks noChangeAspect="1"/>
          </p:cNvPicPr>
          <p:nvPr userDrawn="1"/>
        </p:nvPicPr>
        <p:blipFill>
          <a:blip r:embed="rId5"/>
          <a:srcRect/>
          <a:stretch/>
        </p:blipFill>
        <p:spPr>
          <a:xfrm>
            <a:off x="531451" y="211967"/>
            <a:ext cx="1468120" cy="1139952"/>
          </a:xfrm>
          <a:prstGeom prst="rect">
            <a:avLst/>
          </a:prstGeom>
        </p:spPr>
      </p:pic>
      <p:grpSp>
        <p:nvGrpSpPr>
          <p:cNvPr id="12" name="Group 11">
            <a:extLst>
              <a:ext uri="{FF2B5EF4-FFF2-40B4-BE49-F238E27FC236}">
                <a16:creationId xmlns:a16="http://schemas.microsoft.com/office/drawing/2014/main" id="{896DCB0F-5C4C-A44D-9A61-BF6F96EB436C}"/>
              </a:ext>
            </a:extLst>
          </p:cNvPr>
          <p:cNvGrpSpPr/>
          <p:nvPr userDrawn="1"/>
        </p:nvGrpSpPr>
        <p:grpSpPr>
          <a:xfrm>
            <a:off x="5584614" y="6062644"/>
            <a:ext cx="2939205" cy="764360"/>
            <a:chOff x="5111030" y="6013568"/>
            <a:chExt cx="3366296" cy="875428"/>
          </a:xfrm>
        </p:grpSpPr>
        <p:pic>
          <p:nvPicPr>
            <p:cNvPr id="15" name="Picture 14">
              <a:extLst>
                <a:ext uri="{FF2B5EF4-FFF2-40B4-BE49-F238E27FC236}">
                  <a16:creationId xmlns:a16="http://schemas.microsoft.com/office/drawing/2014/main" id="{AF7C77CE-44CD-684D-8738-6023ADCE1827}"/>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16" name="Straight Connector 15">
              <a:extLst>
                <a:ext uri="{FF2B5EF4-FFF2-40B4-BE49-F238E27FC236}">
                  <a16:creationId xmlns:a16="http://schemas.microsoft.com/office/drawing/2014/main" id="{84EFA084-ABB5-944F-B4B3-7AA254021F9C}"/>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F33C5A3D-6E91-1A42-874C-99BE75A96B75}"/>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18" name="Straight Connector 17">
              <a:extLst>
                <a:ext uri="{FF2B5EF4-FFF2-40B4-BE49-F238E27FC236}">
                  <a16:creationId xmlns:a16="http://schemas.microsoft.com/office/drawing/2014/main" id="{8E9A4A83-72FA-3548-80D8-DE7BE6AD2B08}"/>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61FE818C-99A7-B747-B911-1DAF872CD2FB}"/>
                </a:ext>
              </a:extLst>
            </p:cNvPr>
            <p:cNvPicPr>
              <a:picLocks noChangeAspect="1"/>
            </p:cNvPicPr>
            <p:nvPr userDrawn="1"/>
          </p:nvPicPr>
          <p:blipFill>
            <a:blip r:embed="rId8"/>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403385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0AE4AA5D-722B-1144-821D-46C1B39A6CB5}"/>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35C57AD7-30CB-0040-A2A8-5545831D4112}"/>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pic>
        <p:nvPicPr>
          <p:cNvPr id="12" name="Picture 11">
            <a:extLst>
              <a:ext uri="{FF2B5EF4-FFF2-40B4-BE49-F238E27FC236}">
                <a16:creationId xmlns:a16="http://schemas.microsoft.com/office/drawing/2014/main" id="{23CE8531-90EA-BD41-AD3C-160D8AD9D5A1}"/>
              </a:ext>
            </a:extLst>
          </p:cNvPr>
          <p:cNvPicPr>
            <a:picLocks noChangeAspect="1"/>
          </p:cNvPicPr>
          <p:nvPr userDrawn="1"/>
        </p:nvPicPr>
        <p:blipFill>
          <a:blip r:embed="rId2"/>
          <a:srcRect/>
          <a:stretch/>
        </p:blipFill>
        <p:spPr>
          <a:xfrm>
            <a:off x="531463" y="250925"/>
            <a:ext cx="1468120" cy="1139952"/>
          </a:xfrm>
          <a:prstGeom prst="rect">
            <a:avLst/>
          </a:prstGeom>
        </p:spPr>
      </p:pic>
      <p:grpSp>
        <p:nvGrpSpPr>
          <p:cNvPr id="13" name="Group 12">
            <a:extLst>
              <a:ext uri="{FF2B5EF4-FFF2-40B4-BE49-F238E27FC236}">
                <a16:creationId xmlns:a16="http://schemas.microsoft.com/office/drawing/2014/main" id="{9ED4260C-7C17-614A-B7ED-D71E3951D095}"/>
              </a:ext>
            </a:extLst>
          </p:cNvPr>
          <p:cNvGrpSpPr/>
          <p:nvPr userDrawn="1"/>
        </p:nvGrpSpPr>
        <p:grpSpPr>
          <a:xfrm>
            <a:off x="5584614" y="6062644"/>
            <a:ext cx="2939205" cy="764360"/>
            <a:chOff x="5111030" y="6013568"/>
            <a:chExt cx="3366296" cy="875428"/>
          </a:xfrm>
        </p:grpSpPr>
        <p:pic>
          <p:nvPicPr>
            <p:cNvPr id="14" name="Picture 13">
              <a:extLst>
                <a:ext uri="{FF2B5EF4-FFF2-40B4-BE49-F238E27FC236}">
                  <a16:creationId xmlns:a16="http://schemas.microsoft.com/office/drawing/2014/main" id="{6F352146-AE1F-B64C-B690-98D540C80E62}"/>
                </a:ext>
              </a:extLst>
            </p:cNvPr>
            <p:cNvPicPr>
              <a:picLocks noChangeAspect="1"/>
            </p:cNvPicPr>
            <p:nvPr userDrawn="1"/>
          </p:nvPicPr>
          <p:blipFill>
            <a:blip r:embed="rId3"/>
            <a:stretch>
              <a:fillRect/>
            </a:stretch>
          </p:blipFill>
          <p:spPr>
            <a:xfrm>
              <a:off x="5111030" y="6013568"/>
              <a:ext cx="1132907" cy="875428"/>
            </a:xfrm>
            <a:prstGeom prst="rect">
              <a:avLst/>
            </a:prstGeom>
          </p:spPr>
        </p:pic>
        <p:cxnSp>
          <p:nvCxnSpPr>
            <p:cNvPr id="15" name="Straight Connector 14">
              <a:extLst>
                <a:ext uri="{FF2B5EF4-FFF2-40B4-BE49-F238E27FC236}">
                  <a16:creationId xmlns:a16="http://schemas.microsoft.com/office/drawing/2014/main" id="{675A103D-98FB-FB47-A8DF-1604A8D37240}"/>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A88EFF2A-A121-9348-9117-A2862CB97147}"/>
                </a:ext>
              </a:extLst>
            </p:cNvPr>
            <p:cNvPicPr>
              <a:picLocks noChangeAspect="1"/>
            </p:cNvPicPr>
            <p:nvPr userDrawn="1"/>
          </p:nvPicPr>
          <p:blipFill>
            <a:blip r:embed="rId4"/>
            <a:stretch>
              <a:fillRect/>
            </a:stretch>
          </p:blipFill>
          <p:spPr>
            <a:xfrm>
              <a:off x="6290521" y="6361927"/>
              <a:ext cx="908195" cy="211912"/>
            </a:xfrm>
            <a:prstGeom prst="rect">
              <a:avLst/>
            </a:prstGeom>
          </p:spPr>
        </p:pic>
        <p:cxnSp>
          <p:nvCxnSpPr>
            <p:cNvPr id="17" name="Straight Connector 16">
              <a:extLst>
                <a:ext uri="{FF2B5EF4-FFF2-40B4-BE49-F238E27FC236}">
                  <a16:creationId xmlns:a16="http://schemas.microsoft.com/office/drawing/2014/main" id="{4EEC5BD8-EB59-194F-B014-6C1C344C6636}"/>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28CE42D7-970A-EA46-A90F-704DAD705FF2}"/>
                </a:ext>
              </a:extLst>
            </p:cNvPr>
            <p:cNvPicPr>
              <a:picLocks noChangeAspect="1"/>
            </p:cNvPicPr>
            <p:nvPr userDrawn="1"/>
          </p:nvPicPr>
          <p:blipFill>
            <a:blip r:embed="rId5"/>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58402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3DE6079-F400-0D4D-BDE1-D9C065ACFC7C}"/>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0AE4AA5D-722B-1144-821D-46C1B39A6CB5}"/>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63950936-6651-EF41-82E0-A3EDF1AC8350}"/>
              </a:ext>
            </a:extLst>
          </p:cNvPr>
          <p:cNvPicPr>
            <a:picLocks noChangeAspect="1"/>
          </p:cNvPicPr>
          <p:nvPr userDrawn="1"/>
        </p:nvPicPr>
        <p:blipFill>
          <a:blip r:embed="rId2"/>
          <a:stretch>
            <a:fillRect/>
          </a:stretch>
        </p:blipFill>
        <p:spPr>
          <a:xfrm>
            <a:off x="502336" y="211411"/>
            <a:ext cx="1708800" cy="1281600"/>
          </a:xfrm>
          <a:prstGeom prst="rect">
            <a:avLst/>
          </a:prstGeom>
        </p:spPr>
      </p:pic>
    </p:spTree>
    <p:extLst>
      <p:ext uri="{BB962C8B-B14F-4D97-AF65-F5344CB8AC3E}">
        <p14:creationId xmlns:p14="http://schemas.microsoft.com/office/powerpoint/2010/main" val="245591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3DE6079-F400-0D4D-BDE1-D9C065ACFC7C}"/>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sp>
        <p:nvSpPr>
          <p:cNvPr id="6" name="Title 1">
            <a:extLst>
              <a:ext uri="{FF2B5EF4-FFF2-40B4-BE49-F238E27FC236}">
                <a16:creationId xmlns:a16="http://schemas.microsoft.com/office/drawing/2014/main" id="{1C8EED69-2815-6640-9194-FC6BD3F2EF99}"/>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9C4CC29E-313D-7541-97F8-C3B9E6C260DC}"/>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09836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D2186B-9BD4-2945-A862-03E920823BB2}"/>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sp>
        <p:nvSpPr>
          <p:cNvPr id="9" name="Title 1">
            <a:extLst>
              <a:ext uri="{FF2B5EF4-FFF2-40B4-BE49-F238E27FC236}">
                <a16:creationId xmlns:a16="http://schemas.microsoft.com/office/drawing/2014/main" id="{E3551EA2-20DA-E34F-9187-D9DC59594E3C}"/>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3ECB4729-E7ED-9943-BBE9-D98B384C2C33}"/>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1" name="Group 10">
            <a:extLst>
              <a:ext uri="{FF2B5EF4-FFF2-40B4-BE49-F238E27FC236}">
                <a16:creationId xmlns:a16="http://schemas.microsoft.com/office/drawing/2014/main" id="{783A078B-72B7-EC40-8927-41F645565947}"/>
              </a:ext>
            </a:extLst>
          </p:cNvPr>
          <p:cNvGrpSpPr/>
          <p:nvPr userDrawn="1"/>
        </p:nvGrpSpPr>
        <p:grpSpPr>
          <a:xfrm>
            <a:off x="5584614" y="6062644"/>
            <a:ext cx="2939205" cy="764360"/>
            <a:chOff x="5111030" y="6013568"/>
            <a:chExt cx="3366296" cy="875428"/>
          </a:xfrm>
        </p:grpSpPr>
        <p:pic>
          <p:nvPicPr>
            <p:cNvPr id="12" name="Picture 11">
              <a:extLst>
                <a:ext uri="{FF2B5EF4-FFF2-40B4-BE49-F238E27FC236}">
                  <a16:creationId xmlns:a16="http://schemas.microsoft.com/office/drawing/2014/main" id="{CE64AE65-3FCC-2844-B42E-0E2038427878}"/>
                </a:ext>
              </a:extLst>
            </p:cNvPr>
            <p:cNvPicPr>
              <a:picLocks noChangeAspect="1"/>
            </p:cNvPicPr>
            <p:nvPr userDrawn="1"/>
          </p:nvPicPr>
          <p:blipFill>
            <a:blip r:embed="rId2"/>
            <a:stretch>
              <a:fillRect/>
            </a:stretch>
          </p:blipFill>
          <p:spPr>
            <a:xfrm>
              <a:off x="5111030" y="6013568"/>
              <a:ext cx="1132907" cy="875428"/>
            </a:xfrm>
            <a:prstGeom prst="rect">
              <a:avLst/>
            </a:prstGeom>
          </p:spPr>
        </p:pic>
        <p:cxnSp>
          <p:nvCxnSpPr>
            <p:cNvPr id="13" name="Straight Connector 12">
              <a:extLst>
                <a:ext uri="{FF2B5EF4-FFF2-40B4-BE49-F238E27FC236}">
                  <a16:creationId xmlns:a16="http://schemas.microsoft.com/office/drawing/2014/main" id="{DAB26345-E5CD-8048-B6F9-16A2DDB1A165}"/>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C8EB06D7-CB06-614C-AFD2-CB74B6D42B28}"/>
                </a:ext>
              </a:extLst>
            </p:cNvPr>
            <p:cNvPicPr>
              <a:picLocks noChangeAspect="1"/>
            </p:cNvPicPr>
            <p:nvPr userDrawn="1"/>
          </p:nvPicPr>
          <p:blipFill>
            <a:blip r:embed="rId3"/>
            <a:stretch>
              <a:fillRect/>
            </a:stretch>
          </p:blipFill>
          <p:spPr>
            <a:xfrm>
              <a:off x="6290521" y="6361927"/>
              <a:ext cx="908195" cy="211912"/>
            </a:xfrm>
            <a:prstGeom prst="rect">
              <a:avLst/>
            </a:prstGeom>
          </p:spPr>
        </p:pic>
        <p:cxnSp>
          <p:nvCxnSpPr>
            <p:cNvPr id="15" name="Straight Connector 14">
              <a:extLst>
                <a:ext uri="{FF2B5EF4-FFF2-40B4-BE49-F238E27FC236}">
                  <a16:creationId xmlns:a16="http://schemas.microsoft.com/office/drawing/2014/main" id="{AD9F7DFC-1002-2845-885D-046194C6CEEE}"/>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E4B81E21-3286-2448-ADA6-F359C2580927}"/>
                </a:ext>
              </a:extLst>
            </p:cNvPr>
            <p:cNvPicPr>
              <a:picLocks noChangeAspect="1"/>
            </p:cNvPicPr>
            <p:nvPr userDrawn="1"/>
          </p:nvPicPr>
          <p:blipFill>
            <a:blip r:embed="rId4"/>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30576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pic>
        <p:nvPicPr>
          <p:cNvPr id="14" name="Picture 13">
            <a:extLst>
              <a:ext uri="{FF2B5EF4-FFF2-40B4-BE49-F238E27FC236}">
                <a16:creationId xmlns:a16="http://schemas.microsoft.com/office/drawing/2014/main" id="{F610BC71-871E-8A4B-8E57-CAF0A9B41B2B}"/>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5" name="Picture 14">
            <a:extLst>
              <a:ext uri="{FF2B5EF4-FFF2-40B4-BE49-F238E27FC236}">
                <a16:creationId xmlns:a16="http://schemas.microsoft.com/office/drawing/2014/main" id="{1C195D0D-6E47-5B4D-8C7D-9439732623F1}"/>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6" name="Picture 15">
            <a:extLst>
              <a:ext uri="{FF2B5EF4-FFF2-40B4-BE49-F238E27FC236}">
                <a16:creationId xmlns:a16="http://schemas.microsoft.com/office/drawing/2014/main" id="{91C3E9E4-54B4-4E42-A483-E6283963E7AA}"/>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3" name="Picture 12">
            <a:extLst>
              <a:ext uri="{FF2B5EF4-FFF2-40B4-BE49-F238E27FC236}">
                <a16:creationId xmlns:a16="http://schemas.microsoft.com/office/drawing/2014/main" id="{222206F1-3284-834C-94D4-18102AAD895D}"/>
              </a:ext>
            </a:extLst>
          </p:cNvPr>
          <p:cNvPicPr>
            <a:picLocks noChangeAspect="1"/>
          </p:cNvPicPr>
          <p:nvPr userDrawn="1"/>
        </p:nvPicPr>
        <p:blipFill>
          <a:blip r:embed="rId5"/>
          <a:srcRect/>
          <a:stretch/>
        </p:blipFill>
        <p:spPr>
          <a:xfrm>
            <a:off x="531451" y="211967"/>
            <a:ext cx="1468120" cy="1139952"/>
          </a:xfrm>
          <a:prstGeom prst="rect">
            <a:avLst/>
          </a:prstGeom>
        </p:spPr>
      </p:pic>
      <p:grpSp>
        <p:nvGrpSpPr>
          <p:cNvPr id="17" name="Group 16">
            <a:extLst>
              <a:ext uri="{FF2B5EF4-FFF2-40B4-BE49-F238E27FC236}">
                <a16:creationId xmlns:a16="http://schemas.microsoft.com/office/drawing/2014/main" id="{F984BC3E-A5CA-DE48-A0A5-5B0BA232511B}"/>
              </a:ext>
            </a:extLst>
          </p:cNvPr>
          <p:cNvGrpSpPr/>
          <p:nvPr userDrawn="1"/>
        </p:nvGrpSpPr>
        <p:grpSpPr>
          <a:xfrm>
            <a:off x="5584614" y="6062644"/>
            <a:ext cx="2939205" cy="764360"/>
            <a:chOff x="5111030" y="6013568"/>
            <a:chExt cx="3366296" cy="875428"/>
          </a:xfrm>
        </p:grpSpPr>
        <p:pic>
          <p:nvPicPr>
            <p:cNvPr id="18" name="Picture 17">
              <a:extLst>
                <a:ext uri="{FF2B5EF4-FFF2-40B4-BE49-F238E27FC236}">
                  <a16:creationId xmlns:a16="http://schemas.microsoft.com/office/drawing/2014/main" id="{1918031A-844A-0544-8CB7-688F982280CA}"/>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19" name="Straight Connector 18">
              <a:extLst>
                <a:ext uri="{FF2B5EF4-FFF2-40B4-BE49-F238E27FC236}">
                  <a16:creationId xmlns:a16="http://schemas.microsoft.com/office/drawing/2014/main" id="{44A6513D-CFCE-8441-9F1E-E6AAAEBC6D4F}"/>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CE9B78AF-35E4-C741-91D9-4DDF43BC21CE}"/>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21" name="Straight Connector 20">
              <a:extLst>
                <a:ext uri="{FF2B5EF4-FFF2-40B4-BE49-F238E27FC236}">
                  <a16:creationId xmlns:a16="http://schemas.microsoft.com/office/drawing/2014/main" id="{B306681F-3B47-634A-8161-31CC8721D060}"/>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6927C7DF-CEDC-6D48-9EBC-CA0913A1AA80}"/>
                </a:ext>
              </a:extLst>
            </p:cNvPr>
            <p:cNvPicPr>
              <a:picLocks noChangeAspect="1"/>
            </p:cNvPicPr>
            <p:nvPr userDrawn="1"/>
          </p:nvPicPr>
          <p:blipFill>
            <a:blip r:embed="rId8"/>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4853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WHITE">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9F916406-ACF0-CD4B-8ADB-C23D826F8A3E}"/>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35BC947-E265-3E41-9C73-D26A1732C79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sp>
        <p:nvSpPr>
          <p:cNvPr id="12" name="Title 1">
            <a:extLst>
              <a:ext uri="{FF2B5EF4-FFF2-40B4-BE49-F238E27FC236}">
                <a16:creationId xmlns:a16="http://schemas.microsoft.com/office/drawing/2014/main" id="{25B0AE19-BB93-794F-9A2E-481694EA517D}"/>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3" name="Subtitle 2">
            <a:extLst>
              <a:ext uri="{FF2B5EF4-FFF2-40B4-BE49-F238E27FC236}">
                <a16:creationId xmlns:a16="http://schemas.microsoft.com/office/drawing/2014/main" id="{F0DE2A0F-E098-284B-B293-79AAAEA8375F}"/>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F76A9D60-622E-D24E-B6D4-1213599C6F6E}"/>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6" name="Picture 15">
            <a:extLst>
              <a:ext uri="{FF2B5EF4-FFF2-40B4-BE49-F238E27FC236}">
                <a16:creationId xmlns:a16="http://schemas.microsoft.com/office/drawing/2014/main" id="{57DD70C0-318B-7B4D-A2BE-83A5EFB3E871}"/>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7" name="Picture 16">
            <a:extLst>
              <a:ext uri="{FF2B5EF4-FFF2-40B4-BE49-F238E27FC236}">
                <a16:creationId xmlns:a16="http://schemas.microsoft.com/office/drawing/2014/main" id="{6572FA96-6A43-DF40-9C55-795F97B86681}"/>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1" name="Picture 10">
            <a:extLst>
              <a:ext uri="{FF2B5EF4-FFF2-40B4-BE49-F238E27FC236}">
                <a16:creationId xmlns:a16="http://schemas.microsoft.com/office/drawing/2014/main" id="{EE112FAC-70EB-9D48-B34B-5C37B4C61BA4}"/>
              </a:ext>
            </a:extLst>
          </p:cNvPr>
          <p:cNvPicPr>
            <a:picLocks noChangeAspect="1"/>
          </p:cNvPicPr>
          <p:nvPr userDrawn="1"/>
        </p:nvPicPr>
        <p:blipFill>
          <a:blip r:embed="rId5"/>
          <a:srcRect/>
          <a:stretch/>
        </p:blipFill>
        <p:spPr>
          <a:xfrm>
            <a:off x="531451" y="211967"/>
            <a:ext cx="1468120" cy="1139952"/>
          </a:xfrm>
          <a:prstGeom prst="rect">
            <a:avLst/>
          </a:prstGeom>
        </p:spPr>
      </p:pic>
    </p:spTree>
    <p:extLst>
      <p:ext uri="{BB962C8B-B14F-4D97-AF65-F5344CB8AC3E}">
        <p14:creationId xmlns:p14="http://schemas.microsoft.com/office/powerpoint/2010/main" val="3702985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35841E5-9167-A741-B169-84729B0F3AB6}"/>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5" name="Subtitle 2">
            <a:extLst>
              <a:ext uri="{FF2B5EF4-FFF2-40B4-BE49-F238E27FC236}">
                <a16:creationId xmlns:a16="http://schemas.microsoft.com/office/drawing/2014/main" id="{3E3D3992-58E7-594F-94BF-990D2D9CB658}"/>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272235B1-2D6D-9945-8459-1F1EAF8B66E9}"/>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9" name="Picture 8">
            <a:extLst>
              <a:ext uri="{FF2B5EF4-FFF2-40B4-BE49-F238E27FC236}">
                <a16:creationId xmlns:a16="http://schemas.microsoft.com/office/drawing/2014/main" id="{A48C285D-240B-6543-B58C-9393E95ADA86}"/>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7" name="Picture 6">
            <a:extLst>
              <a:ext uri="{FF2B5EF4-FFF2-40B4-BE49-F238E27FC236}">
                <a16:creationId xmlns:a16="http://schemas.microsoft.com/office/drawing/2014/main" id="{BF64340C-2EF3-B340-B7DE-DC08275E191A}"/>
              </a:ext>
            </a:extLst>
          </p:cNvPr>
          <p:cNvPicPr>
            <a:picLocks noChangeAspect="1"/>
          </p:cNvPicPr>
          <p:nvPr userDrawn="1"/>
        </p:nvPicPr>
        <p:blipFill>
          <a:blip r:embed="rId4"/>
          <a:srcRect/>
          <a:stretch/>
        </p:blipFill>
        <p:spPr>
          <a:xfrm>
            <a:off x="531451" y="211967"/>
            <a:ext cx="1468120" cy="1139952"/>
          </a:xfrm>
          <a:prstGeom prst="rect">
            <a:avLst/>
          </a:prstGeom>
        </p:spPr>
      </p:pic>
    </p:spTree>
    <p:extLst>
      <p:ext uri="{BB962C8B-B14F-4D97-AF65-F5344CB8AC3E}">
        <p14:creationId xmlns:p14="http://schemas.microsoft.com/office/powerpoint/2010/main" val="2355101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sp>
        <p:nvSpPr>
          <p:cNvPr id="13" name="Title 1">
            <a:extLst>
              <a:ext uri="{FF2B5EF4-FFF2-40B4-BE49-F238E27FC236}">
                <a16:creationId xmlns:a16="http://schemas.microsoft.com/office/drawing/2014/main" id="{0B4D456B-E5E8-A94C-8798-521656FCB808}"/>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8D3A2F2B-1CEB-A549-9B57-43A92DE093D2}"/>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 name="Picture 1">
            <a:extLst>
              <a:ext uri="{FF2B5EF4-FFF2-40B4-BE49-F238E27FC236}">
                <a16:creationId xmlns:a16="http://schemas.microsoft.com/office/drawing/2014/main" id="{E5A4CB03-1AB4-D047-8D7C-47EDD25D64D2}"/>
              </a:ext>
            </a:extLst>
          </p:cNvPr>
          <p:cNvPicPr>
            <a:picLocks noChangeAspect="1"/>
          </p:cNvPicPr>
          <p:nvPr userDrawn="1"/>
        </p:nvPicPr>
        <p:blipFill>
          <a:blip r:embed="rId2"/>
          <a:stretch>
            <a:fillRect/>
          </a:stretch>
        </p:blipFill>
        <p:spPr>
          <a:xfrm>
            <a:off x="5713111" y="169964"/>
            <a:ext cx="3287305" cy="1268030"/>
          </a:xfrm>
          <a:prstGeom prst="rect">
            <a:avLst/>
          </a:prstGeom>
        </p:spPr>
      </p:pic>
      <p:pic>
        <p:nvPicPr>
          <p:cNvPr id="3" name="Picture 2">
            <a:extLst>
              <a:ext uri="{FF2B5EF4-FFF2-40B4-BE49-F238E27FC236}">
                <a16:creationId xmlns:a16="http://schemas.microsoft.com/office/drawing/2014/main" id="{F562B545-4159-034B-AD81-0D666DD6215D}"/>
              </a:ext>
            </a:extLst>
          </p:cNvPr>
          <p:cNvPicPr>
            <a:picLocks noChangeAspect="1"/>
          </p:cNvPicPr>
          <p:nvPr userDrawn="1"/>
        </p:nvPicPr>
        <p:blipFill>
          <a:blip r:embed="rId3"/>
          <a:stretch>
            <a:fillRect/>
          </a:stretch>
        </p:blipFill>
        <p:spPr>
          <a:xfrm>
            <a:off x="5545015" y="5535929"/>
            <a:ext cx="317908" cy="490536"/>
          </a:xfrm>
          <a:prstGeom prst="rect">
            <a:avLst/>
          </a:prstGeom>
        </p:spPr>
      </p:pic>
      <p:pic>
        <p:nvPicPr>
          <p:cNvPr id="4" name="Picture 3">
            <a:extLst>
              <a:ext uri="{FF2B5EF4-FFF2-40B4-BE49-F238E27FC236}">
                <a16:creationId xmlns:a16="http://schemas.microsoft.com/office/drawing/2014/main" id="{0B1CBA22-1462-F749-BF90-7D9A4EBBB5AD}"/>
              </a:ext>
            </a:extLst>
          </p:cNvPr>
          <p:cNvPicPr>
            <a:picLocks noChangeAspect="1"/>
          </p:cNvPicPr>
          <p:nvPr userDrawn="1"/>
        </p:nvPicPr>
        <p:blipFill>
          <a:blip r:embed="rId4"/>
          <a:stretch>
            <a:fillRect/>
          </a:stretch>
        </p:blipFill>
        <p:spPr>
          <a:xfrm>
            <a:off x="4626154" y="5820949"/>
            <a:ext cx="756677" cy="741743"/>
          </a:xfrm>
          <a:prstGeom prst="rect">
            <a:avLst/>
          </a:prstGeom>
        </p:spPr>
      </p:pic>
      <p:pic>
        <p:nvPicPr>
          <p:cNvPr id="15" name="Picture 14">
            <a:extLst>
              <a:ext uri="{FF2B5EF4-FFF2-40B4-BE49-F238E27FC236}">
                <a16:creationId xmlns:a16="http://schemas.microsoft.com/office/drawing/2014/main" id="{52CDE55B-1008-B840-B1D6-CEA4571EB9FC}"/>
              </a:ext>
            </a:extLst>
          </p:cNvPr>
          <p:cNvPicPr>
            <a:picLocks noChangeAspect="1"/>
          </p:cNvPicPr>
          <p:nvPr userDrawn="1"/>
        </p:nvPicPr>
        <p:blipFill>
          <a:blip r:embed="rId3"/>
          <a:stretch>
            <a:fillRect/>
          </a:stretch>
        </p:blipFill>
        <p:spPr>
          <a:xfrm>
            <a:off x="4222535" y="5974237"/>
            <a:ext cx="317908" cy="490536"/>
          </a:xfrm>
          <a:prstGeom prst="rect">
            <a:avLst/>
          </a:prstGeom>
        </p:spPr>
      </p:pic>
      <p:pic>
        <p:nvPicPr>
          <p:cNvPr id="16" name="Picture 15">
            <a:extLst>
              <a:ext uri="{FF2B5EF4-FFF2-40B4-BE49-F238E27FC236}">
                <a16:creationId xmlns:a16="http://schemas.microsoft.com/office/drawing/2014/main" id="{936F31C9-156E-2A4E-BD50-48AA02BFE82B}"/>
              </a:ext>
            </a:extLst>
          </p:cNvPr>
          <p:cNvPicPr>
            <a:picLocks noChangeAspect="1"/>
          </p:cNvPicPr>
          <p:nvPr userDrawn="1"/>
        </p:nvPicPr>
        <p:blipFill>
          <a:blip r:embed="rId3"/>
          <a:stretch>
            <a:fillRect/>
          </a:stretch>
        </p:blipFill>
        <p:spPr>
          <a:xfrm>
            <a:off x="8663837" y="5067394"/>
            <a:ext cx="317908" cy="490536"/>
          </a:xfrm>
          <a:prstGeom prst="rect">
            <a:avLst/>
          </a:prstGeom>
        </p:spPr>
      </p:pic>
      <p:pic>
        <p:nvPicPr>
          <p:cNvPr id="17" name="Picture 16">
            <a:extLst>
              <a:ext uri="{FF2B5EF4-FFF2-40B4-BE49-F238E27FC236}">
                <a16:creationId xmlns:a16="http://schemas.microsoft.com/office/drawing/2014/main" id="{0ADA0333-3FAD-2D4C-8E0B-E7072E28B4DB}"/>
              </a:ext>
            </a:extLst>
          </p:cNvPr>
          <p:cNvPicPr>
            <a:picLocks noChangeAspect="1"/>
          </p:cNvPicPr>
          <p:nvPr userDrawn="1"/>
        </p:nvPicPr>
        <p:blipFill>
          <a:blip r:embed="rId3"/>
          <a:stretch>
            <a:fillRect/>
          </a:stretch>
        </p:blipFill>
        <p:spPr>
          <a:xfrm>
            <a:off x="8182795" y="5575681"/>
            <a:ext cx="317908" cy="490536"/>
          </a:xfrm>
          <a:prstGeom prst="rect">
            <a:avLst/>
          </a:prstGeom>
        </p:spPr>
      </p:pic>
      <p:pic>
        <p:nvPicPr>
          <p:cNvPr id="18" name="Picture 17">
            <a:extLst>
              <a:ext uri="{FF2B5EF4-FFF2-40B4-BE49-F238E27FC236}">
                <a16:creationId xmlns:a16="http://schemas.microsoft.com/office/drawing/2014/main" id="{5FE1F152-8ABC-D64C-A4D5-5029D88BEAFA}"/>
              </a:ext>
            </a:extLst>
          </p:cNvPr>
          <p:cNvPicPr>
            <a:picLocks noChangeAspect="1"/>
          </p:cNvPicPr>
          <p:nvPr userDrawn="1"/>
        </p:nvPicPr>
        <p:blipFill>
          <a:blip r:embed="rId3"/>
          <a:stretch>
            <a:fillRect/>
          </a:stretch>
        </p:blipFill>
        <p:spPr>
          <a:xfrm>
            <a:off x="5054187" y="210194"/>
            <a:ext cx="317908" cy="490536"/>
          </a:xfrm>
          <a:prstGeom prst="rect">
            <a:avLst/>
          </a:prstGeom>
        </p:spPr>
      </p:pic>
      <p:pic>
        <p:nvPicPr>
          <p:cNvPr id="19" name="Picture 18">
            <a:extLst>
              <a:ext uri="{FF2B5EF4-FFF2-40B4-BE49-F238E27FC236}">
                <a16:creationId xmlns:a16="http://schemas.microsoft.com/office/drawing/2014/main" id="{7869D66D-4177-8844-8009-867E2389532C}"/>
              </a:ext>
            </a:extLst>
          </p:cNvPr>
          <p:cNvPicPr>
            <a:picLocks noChangeAspect="1"/>
          </p:cNvPicPr>
          <p:nvPr userDrawn="1"/>
        </p:nvPicPr>
        <p:blipFill>
          <a:blip r:embed="rId4"/>
          <a:stretch>
            <a:fillRect/>
          </a:stretch>
        </p:blipFill>
        <p:spPr>
          <a:xfrm>
            <a:off x="3583414" y="433107"/>
            <a:ext cx="756677" cy="741743"/>
          </a:xfrm>
          <a:prstGeom prst="rect">
            <a:avLst/>
          </a:prstGeom>
        </p:spPr>
      </p:pic>
      <p:pic>
        <p:nvPicPr>
          <p:cNvPr id="5" name="Picture 4">
            <a:extLst>
              <a:ext uri="{FF2B5EF4-FFF2-40B4-BE49-F238E27FC236}">
                <a16:creationId xmlns:a16="http://schemas.microsoft.com/office/drawing/2014/main" id="{9CC510F6-3B05-7A42-A214-E549EE52F9BC}"/>
              </a:ext>
            </a:extLst>
          </p:cNvPr>
          <p:cNvPicPr>
            <a:picLocks noChangeAspect="1"/>
          </p:cNvPicPr>
          <p:nvPr userDrawn="1"/>
        </p:nvPicPr>
        <p:blipFill>
          <a:blip r:embed="rId5"/>
          <a:stretch>
            <a:fillRect/>
          </a:stretch>
        </p:blipFill>
        <p:spPr>
          <a:xfrm rot="19639102">
            <a:off x="274623" y="5387822"/>
            <a:ext cx="576171" cy="1356790"/>
          </a:xfrm>
          <a:prstGeom prst="rect">
            <a:avLst/>
          </a:prstGeom>
        </p:spPr>
      </p:pic>
      <p:pic>
        <p:nvPicPr>
          <p:cNvPr id="20" name="Picture 19">
            <a:extLst>
              <a:ext uri="{FF2B5EF4-FFF2-40B4-BE49-F238E27FC236}">
                <a16:creationId xmlns:a16="http://schemas.microsoft.com/office/drawing/2014/main" id="{72A91D17-75F0-694D-BD10-8DFC2480B1A9}"/>
              </a:ext>
            </a:extLst>
          </p:cNvPr>
          <p:cNvPicPr>
            <a:picLocks noChangeAspect="1"/>
          </p:cNvPicPr>
          <p:nvPr userDrawn="1"/>
        </p:nvPicPr>
        <p:blipFill>
          <a:blip r:embed="rId6"/>
          <a:srcRect/>
          <a:stretch/>
        </p:blipFill>
        <p:spPr>
          <a:xfrm>
            <a:off x="531451" y="211967"/>
            <a:ext cx="1468120" cy="1139952"/>
          </a:xfrm>
          <a:prstGeom prst="rect">
            <a:avLst/>
          </a:prstGeom>
        </p:spPr>
      </p:pic>
      <p:grpSp>
        <p:nvGrpSpPr>
          <p:cNvPr id="23" name="Group 22">
            <a:extLst>
              <a:ext uri="{FF2B5EF4-FFF2-40B4-BE49-F238E27FC236}">
                <a16:creationId xmlns:a16="http://schemas.microsoft.com/office/drawing/2014/main" id="{AE1E9AB2-BFE4-EA40-B81A-44A0655DBEC3}"/>
              </a:ext>
            </a:extLst>
          </p:cNvPr>
          <p:cNvGrpSpPr/>
          <p:nvPr userDrawn="1"/>
        </p:nvGrpSpPr>
        <p:grpSpPr>
          <a:xfrm>
            <a:off x="5584614" y="6062644"/>
            <a:ext cx="2939205" cy="764360"/>
            <a:chOff x="5111030" y="6013568"/>
            <a:chExt cx="3366296" cy="875428"/>
          </a:xfrm>
        </p:grpSpPr>
        <p:pic>
          <p:nvPicPr>
            <p:cNvPr id="24" name="Picture 23">
              <a:extLst>
                <a:ext uri="{FF2B5EF4-FFF2-40B4-BE49-F238E27FC236}">
                  <a16:creationId xmlns:a16="http://schemas.microsoft.com/office/drawing/2014/main" id="{30EE7EDF-18CB-E445-B484-BB84A47B0600}"/>
                </a:ext>
              </a:extLst>
            </p:cNvPr>
            <p:cNvPicPr>
              <a:picLocks noChangeAspect="1"/>
            </p:cNvPicPr>
            <p:nvPr userDrawn="1"/>
          </p:nvPicPr>
          <p:blipFill>
            <a:blip r:embed="rId7"/>
            <a:stretch>
              <a:fillRect/>
            </a:stretch>
          </p:blipFill>
          <p:spPr>
            <a:xfrm>
              <a:off x="5111030" y="6013568"/>
              <a:ext cx="1132907" cy="875428"/>
            </a:xfrm>
            <a:prstGeom prst="rect">
              <a:avLst/>
            </a:prstGeom>
          </p:spPr>
        </p:pic>
        <p:cxnSp>
          <p:nvCxnSpPr>
            <p:cNvPr id="25" name="Straight Connector 24">
              <a:extLst>
                <a:ext uri="{FF2B5EF4-FFF2-40B4-BE49-F238E27FC236}">
                  <a16:creationId xmlns:a16="http://schemas.microsoft.com/office/drawing/2014/main" id="{52D1E613-3925-B34A-8120-02B403F593EA}"/>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1093BEA2-3369-C647-AF70-A8422D097090}"/>
                </a:ext>
              </a:extLst>
            </p:cNvPr>
            <p:cNvPicPr>
              <a:picLocks noChangeAspect="1"/>
            </p:cNvPicPr>
            <p:nvPr userDrawn="1"/>
          </p:nvPicPr>
          <p:blipFill>
            <a:blip r:embed="rId8"/>
            <a:stretch>
              <a:fillRect/>
            </a:stretch>
          </p:blipFill>
          <p:spPr>
            <a:xfrm>
              <a:off x="6290521" y="6361927"/>
              <a:ext cx="908195" cy="211912"/>
            </a:xfrm>
            <a:prstGeom prst="rect">
              <a:avLst/>
            </a:prstGeom>
          </p:spPr>
        </p:pic>
        <p:cxnSp>
          <p:nvCxnSpPr>
            <p:cNvPr id="27" name="Straight Connector 26">
              <a:extLst>
                <a:ext uri="{FF2B5EF4-FFF2-40B4-BE49-F238E27FC236}">
                  <a16:creationId xmlns:a16="http://schemas.microsoft.com/office/drawing/2014/main" id="{A9FF079C-5472-8F4C-94D7-75D2AD465269}"/>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406E2455-7DB7-AD41-BCA1-6CC554655102}"/>
                </a:ext>
              </a:extLst>
            </p:cNvPr>
            <p:cNvPicPr>
              <a:picLocks noChangeAspect="1"/>
            </p:cNvPicPr>
            <p:nvPr userDrawn="1"/>
          </p:nvPicPr>
          <p:blipFill>
            <a:blip r:embed="rId9"/>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2805487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81CA5-1996-F646-A3D5-6CE1F7BCAC98}" type="datetimeFigureOut">
              <a:rPr lang="en-US" smtClean="0"/>
              <a:t>9/9/19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A65E-B651-D74D-A8D0-022B47FB4004}" type="slidenum">
              <a:rPr lang="en-US" smtClean="0"/>
              <a:t>‹#›</a:t>
            </a:fld>
            <a:endParaRPr lang="en-US"/>
          </a:p>
        </p:txBody>
      </p:sp>
    </p:spTree>
    <p:extLst>
      <p:ext uri="{BB962C8B-B14F-4D97-AF65-F5344CB8AC3E}">
        <p14:creationId xmlns:p14="http://schemas.microsoft.com/office/powerpoint/2010/main" val="2644997977"/>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8" r:id="rId3"/>
    <p:sldLayoutId id="2147483675" r:id="rId4"/>
    <p:sldLayoutId id="2147483676" r:id="rId5"/>
    <p:sldLayoutId id="2147483672" r:id="rId6"/>
    <p:sldLayoutId id="2147483673" r:id="rId7"/>
    <p:sldLayoutId id="2147483677" r:id="rId8"/>
    <p:sldLayoutId id="214748367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3.jp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5.emf"/><Relationship Id="rId4" Type="http://schemas.openxmlformats.org/officeDocument/2006/relationships/image" Target="../media/image54.emf"/></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jpg"/><Relationship Id="rId11" Type="http://schemas.openxmlformats.org/officeDocument/2006/relationships/image" Target="../media/image26.jpeg"/><Relationship Id="rId5" Type="http://schemas.openxmlformats.org/officeDocument/2006/relationships/image" Target="../media/image20.emf"/><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5.emf"/><Relationship Id="rId4" Type="http://schemas.openxmlformats.org/officeDocument/2006/relationships/image" Target="../media/image34.emf"/></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emf"/></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FE element 2">
            <a:extLst>
              <a:ext uri="{FF2B5EF4-FFF2-40B4-BE49-F238E27FC236}">
                <a16:creationId xmlns:a16="http://schemas.microsoft.com/office/drawing/2014/main" id="{5D837DAA-8A7E-0248-90C9-175D89456D05}"/>
              </a:ext>
            </a:extLst>
          </p:cNvPr>
          <p:cNvPicPr>
            <a:picLocks/>
          </p:cNvPicPr>
          <p:nvPr/>
        </p:nvPicPr>
        <p:blipFill>
          <a:blip r:embed="rId4"/>
          <a:stretch>
            <a:fillRect/>
          </a:stretch>
        </p:blipFill>
        <p:spPr>
          <a:xfrm>
            <a:off x="621104" y="2838715"/>
            <a:ext cx="4762500" cy="830580"/>
          </a:xfrm>
          <a:prstGeom prst="rect">
            <a:avLst/>
          </a:prstGeom>
        </p:spPr>
      </p:pic>
      <p:sp>
        <p:nvSpPr>
          <p:cNvPr id="2" name="Rectangle 1">
            <a:extLst>
              <a:ext uri="{FF2B5EF4-FFF2-40B4-BE49-F238E27FC236}">
                <a16:creationId xmlns:a16="http://schemas.microsoft.com/office/drawing/2014/main" id="{20B8BA66-42D0-2546-B370-D85DCCC5F56F}"/>
              </a:ext>
            </a:extLst>
          </p:cNvPr>
          <p:cNvSpPr/>
          <p:nvPr/>
        </p:nvSpPr>
        <p:spPr>
          <a:xfrm>
            <a:off x="7480299" y="6263029"/>
            <a:ext cx="1455357" cy="439838"/>
          </a:xfrm>
          <a:prstGeom prst="rect">
            <a:avLst/>
          </a:prstGeom>
          <a:solidFill>
            <a:srgbClr val="44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EDA730-A563-0F44-8956-0B66BFE9A4A4}"/>
              </a:ext>
            </a:extLst>
          </p:cNvPr>
          <p:cNvPicPr>
            <a:picLocks noChangeAspect="1"/>
          </p:cNvPicPr>
          <p:nvPr/>
        </p:nvPicPr>
        <p:blipFill>
          <a:blip r:embed="rId5"/>
          <a:stretch>
            <a:fillRect/>
          </a:stretch>
        </p:blipFill>
        <p:spPr>
          <a:xfrm>
            <a:off x="2957928" y="3762103"/>
            <a:ext cx="4456019" cy="3095897"/>
          </a:xfrm>
          <a:prstGeom prst="rect">
            <a:avLst/>
          </a:prstGeom>
        </p:spPr>
      </p:pic>
      <p:sp>
        <p:nvSpPr>
          <p:cNvPr id="6" name="Title 6">
            <a:extLst>
              <a:ext uri="{FF2B5EF4-FFF2-40B4-BE49-F238E27FC236}">
                <a16:creationId xmlns:a16="http://schemas.microsoft.com/office/drawing/2014/main" id="{72FA2AC8-E95C-0948-B6C0-8E1FC48E38BA}"/>
              </a:ext>
            </a:extLst>
          </p:cNvPr>
          <p:cNvSpPr>
            <a:spLocks noGrp="1"/>
          </p:cNvSpPr>
          <p:nvPr>
            <p:ph type="ctrTitle"/>
          </p:nvPr>
        </p:nvSpPr>
        <p:spPr>
          <a:xfrm>
            <a:off x="623814" y="1778400"/>
            <a:ext cx="6856485" cy="721610"/>
          </a:xfrm>
        </p:spPr>
        <p:txBody>
          <a:bodyPr/>
          <a:lstStyle/>
          <a:p>
            <a:r>
              <a:rPr lang="en-US" dirty="0">
                <a:solidFill>
                  <a:schemeClr val="bg1"/>
                </a:solidFill>
              </a:rPr>
              <a:t>Time to Play!</a:t>
            </a:r>
          </a:p>
        </p:txBody>
      </p:sp>
    </p:spTree>
    <p:extLst>
      <p:ext uri="{BB962C8B-B14F-4D97-AF65-F5344CB8AC3E}">
        <p14:creationId xmlns:p14="http://schemas.microsoft.com/office/powerpoint/2010/main" val="388244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54307" y="1591875"/>
            <a:ext cx="8770716" cy="764360"/>
          </a:xfrm>
        </p:spPr>
        <p:txBody>
          <a:bodyPr>
            <a:noAutofit/>
          </a:bodyPr>
          <a:lstStyle/>
          <a:p>
            <a:r>
              <a:rPr lang="en-US" dirty="0"/>
              <a:t>YOU matter</a:t>
            </a:r>
            <a:endParaRPr lang="de-DE" dirty="0"/>
          </a:p>
        </p:txBody>
      </p:sp>
      <p:sp>
        <p:nvSpPr>
          <p:cNvPr id="5" name="Rectangle 4">
            <a:extLst>
              <a:ext uri="{FF2B5EF4-FFF2-40B4-BE49-F238E27FC236}">
                <a16:creationId xmlns:a16="http://schemas.microsoft.com/office/drawing/2014/main" id="{6B92E524-4B11-5D41-8C77-04D0533A02B2}"/>
              </a:ext>
            </a:extLst>
          </p:cNvPr>
          <p:cNvSpPr/>
          <p:nvPr/>
        </p:nvSpPr>
        <p:spPr>
          <a:xfrm>
            <a:off x="4504845" y="3108126"/>
            <a:ext cx="3893567" cy="1569660"/>
          </a:xfrm>
          <a:prstGeom prst="rect">
            <a:avLst/>
          </a:prstGeom>
        </p:spPr>
        <p:txBody>
          <a:bodyPr wrap="square">
            <a:spAutoFit/>
          </a:bodyPr>
          <a:lstStyle/>
          <a:p>
            <a:pPr lvl="1"/>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job did every person have in the relay race?</a:t>
            </a:r>
          </a:p>
          <a:p>
            <a:pPr lvl="1"/>
            <a:endPar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FC5FF536-7B57-AA40-8948-6283D48130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8960" y="2381636"/>
            <a:ext cx="4046744" cy="2696802"/>
          </a:xfrm>
          <a:prstGeom prst="rect">
            <a:avLst/>
          </a:prstGeom>
        </p:spPr>
      </p:pic>
      <p:sp>
        <p:nvSpPr>
          <p:cNvPr id="11" name="Rectangle 10">
            <a:extLst>
              <a:ext uri="{FF2B5EF4-FFF2-40B4-BE49-F238E27FC236}">
                <a16:creationId xmlns:a16="http://schemas.microsoft.com/office/drawing/2014/main" id="{8DBAAAC5-7403-B54D-AF3C-B0138CE958A1}"/>
              </a:ext>
            </a:extLst>
          </p:cNvPr>
          <p:cNvSpPr/>
          <p:nvPr/>
        </p:nvSpPr>
        <p:spPr>
          <a:xfrm>
            <a:off x="4504844" y="3108126"/>
            <a:ext cx="3893567" cy="1200329"/>
          </a:xfrm>
          <a:prstGeom prst="rect">
            <a:avLst/>
          </a:prstGeom>
        </p:spPr>
        <p:txBody>
          <a:bodyPr wrap="square">
            <a:spAutoFit/>
          </a:bodyPr>
          <a:lstStyle/>
          <a:p>
            <a:pPr lvl="1"/>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choices did YOU have to make?</a:t>
            </a:r>
          </a:p>
          <a:p>
            <a:pPr lvl="1"/>
            <a:endPar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3C3C3457-16AE-C241-B194-3B36BE7237FA}"/>
              </a:ext>
            </a:extLst>
          </p:cNvPr>
          <p:cNvSpPr/>
          <p:nvPr/>
        </p:nvSpPr>
        <p:spPr>
          <a:xfrm>
            <a:off x="4504844" y="3091687"/>
            <a:ext cx="3893567" cy="1200329"/>
          </a:xfrm>
          <a:prstGeom prst="rect">
            <a:avLst/>
          </a:prstGeom>
        </p:spPr>
        <p:txBody>
          <a:bodyPr wrap="square">
            <a:spAutoFit/>
          </a:bodyPr>
          <a:lstStyle/>
          <a:p>
            <a:pPr lvl="1"/>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Could you control the actions or choices of others?</a:t>
            </a:r>
          </a:p>
        </p:txBody>
      </p:sp>
      <p:sp>
        <p:nvSpPr>
          <p:cNvPr id="13" name="Rectangle 12">
            <a:extLst>
              <a:ext uri="{FF2B5EF4-FFF2-40B4-BE49-F238E27FC236}">
                <a16:creationId xmlns:a16="http://schemas.microsoft.com/office/drawing/2014/main" id="{341AA071-44B9-2446-90B6-FE3FCFEC386F}"/>
              </a:ext>
            </a:extLst>
          </p:cNvPr>
          <p:cNvSpPr/>
          <p:nvPr/>
        </p:nvSpPr>
        <p:spPr>
          <a:xfrm>
            <a:off x="4504844" y="3097838"/>
            <a:ext cx="3893567" cy="830997"/>
          </a:xfrm>
          <a:prstGeom prst="rect">
            <a:avLst/>
          </a:prstGeom>
        </p:spPr>
        <p:txBody>
          <a:bodyPr wrap="square">
            <a:spAutoFit/>
          </a:bodyPr>
          <a:lstStyle/>
          <a:p>
            <a:pPr lvl="1"/>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Why were YOUR actions important?</a:t>
            </a:r>
          </a:p>
        </p:txBody>
      </p:sp>
    </p:spTree>
    <p:extLst>
      <p:ext uri="{BB962C8B-B14F-4D97-AF65-F5344CB8AC3E}">
        <p14:creationId xmlns:p14="http://schemas.microsoft.com/office/powerpoint/2010/main" val="166034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1" grpId="0"/>
      <p:bldP spid="11" grpId="1"/>
      <p:bldP spid="12" grpId="0"/>
      <p:bldP spid="12" grpId="1"/>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076ACA-702A-FD49-8607-199B7094F193}"/>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54307" y="1591875"/>
            <a:ext cx="8770716" cy="764360"/>
          </a:xfrm>
        </p:spPr>
        <p:txBody>
          <a:bodyPr>
            <a:noAutofit/>
          </a:bodyPr>
          <a:lstStyle/>
          <a:p>
            <a:r>
              <a:rPr lang="en-US" dirty="0"/>
              <a:t>Is it my fault?</a:t>
            </a:r>
            <a:endParaRPr lang="de-DE" dirty="0"/>
          </a:p>
        </p:txBody>
      </p:sp>
      <p:pic>
        <p:nvPicPr>
          <p:cNvPr id="9" name="Picture 8">
            <a:extLst>
              <a:ext uri="{FF2B5EF4-FFF2-40B4-BE49-F238E27FC236}">
                <a16:creationId xmlns:a16="http://schemas.microsoft.com/office/drawing/2014/main" id="{42ACD933-CFE1-5B40-A977-737E8BDA6B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8959" y="2376554"/>
            <a:ext cx="5811272" cy="3857647"/>
          </a:xfrm>
          <a:prstGeom prst="rect">
            <a:avLst/>
          </a:prstGeom>
        </p:spPr>
      </p:pic>
    </p:spTree>
    <p:extLst>
      <p:ext uri="{BB962C8B-B14F-4D97-AF65-F5344CB8AC3E}">
        <p14:creationId xmlns:p14="http://schemas.microsoft.com/office/powerpoint/2010/main" val="2360192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076ACA-702A-FD49-8607-199B7094F193}"/>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03507" y="1591875"/>
            <a:ext cx="8770716" cy="764360"/>
          </a:xfrm>
        </p:spPr>
        <p:txBody>
          <a:bodyPr>
            <a:noAutofit/>
          </a:bodyPr>
          <a:lstStyle/>
          <a:p>
            <a:r>
              <a:rPr lang="en-US" dirty="0"/>
              <a:t>Hand Up, Pair Up, Own Up!</a:t>
            </a:r>
            <a:endParaRPr lang="de-DE" dirty="0"/>
          </a:p>
        </p:txBody>
      </p:sp>
      <p:sp>
        <p:nvSpPr>
          <p:cNvPr id="6" name="Oval Callout 5">
            <a:extLst>
              <a:ext uri="{FF2B5EF4-FFF2-40B4-BE49-F238E27FC236}">
                <a16:creationId xmlns:a16="http://schemas.microsoft.com/office/drawing/2014/main" id="{98444BDA-248B-8244-88D4-CE78231EC19A}"/>
              </a:ext>
            </a:extLst>
          </p:cNvPr>
          <p:cNvSpPr/>
          <p:nvPr/>
        </p:nvSpPr>
        <p:spPr>
          <a:xfrm rot="377292">
            <a:off x="5160349" y="2751551"/>
            <a:ext cx="3786081" cy="2536674"/>
          </a:xfrm>
          <a:prstGeom prst="wedgeEllipseCallout">
            <a:avLst/>
          </a:prstGeom>
          <a:noFill/>
          <a:ln>
            <a:solidFill>
              <a:schemeClr val="accent1">
                <a:shade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tangle 7">
            <a:extLst>
              <a:ext uri="{FF2B5EF4-FFF2-40B4-BE49-F238E27FC236}">
                <a16:creationId xmlns:a16="http://schemas.microsoft.com/office/drawing/2014/main" id="{A90F4A04-CCB2-9846-8082-304993E84597}"/>
              </a:ext>
            </a:extLst>
          </p:cNvPr>
          <p:cNvSpPr/>
          <p:nvPr/>
        </p:nvSpPr>
        <p:spPr>
          <a:xfrm>
            <a:off x="5793434" y="3075664"/>
            <a:ext cx="2783745" cy="1785104"/>
          </a:xfrm>
          <a:prstGeom prst="rect">
            <a:avLst/>
          </a:prstGeom>
        </p:spPr>
        <p:txBody>
          <a:bodyPr wrap="square">
            <a:spAutoFit/>
          </a:bodyPr>
          <a:lstStyle/>
          <a:p>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I could blame _____ but I will </a:t>
            </a:r>
            <a:r>
              <a:rPr lang="en-US" sz="2200" dirty="0">
                <a:solidFill>
                  <a:srgbClr val="27C6B3"/>
                </a:solidFill>
                <a:latin typeface="Open Sans" panose="020B0606030504020204" pitchFamily="34" charset="0"/>
                <a:ea typeface="Open Sans" panose="020B0606030504020204" pitchFamily="34" charset="0"/>
                <a:cs typeface="Open Sans" panose="020B0606030504020204" pitchFamily="34" charset="0"/>
              </a:rPr>
              <a:t>own up</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b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b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This is </a:t>
            </a:r>
            <a:r>
              <a:rPr lang="en-US" sz="2200" dirty="0">
                <a:solidFill>
                  <a:srgbClr val="27C6B3"/>
                </a:solidFill>
                <a:latin typeface="Open Sans" panose="020B0606030504020204" pitchFamily="34" charset="0"/>
                <a:ea typeface="Open Sans" panose="020B0606030504020204" pitchFamily="34" charset="0"/>
                <a:cs typeface="Open Sans" panose="020B0606030504020204" pitchFamily="34" charset="0"/>
              </a:rPr>
              <a:t>my fault </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because ______.</a:t>
            </a:r>
          </a:p>
        </p:txBody>
      </p:sp>
      <p:pic>
        <p:nvPicPr>
          <p:cNvPr id="3" name="Picture 2">
            <a:extLst>
              <a:ext uri="{FF2B5EF4-FFF2-40B4-BE49-F238E27FC236}">
                <a16:creationId xmlns:a16="http://schemas.microsoft.com/office/drawing/2014/main" id="{BC756689-2E27-C24A-9B32-37A14DC1B5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8851" y="2551838"/>
            <a:ext cx="4533968" cy="3503521"/>
          </a:xfrm>
          <a:prstGeom prst="rect">
            <a:avLst/>
          </a:prstGeom>
        </p:spPr>
      </p:pic>
      <p:pic>
        <p:nvPicPr>
          <p:cNvPr id="4" name="Picture 3">
            <a:extLst>
              <a:ext uri="{FF2B5EF4-FFF2-40B4-BE49-F238E27FC236}">
                <a16:creationId xmlns:a16="http://schemas.microsoft.com/office/drawing/2014/main" id="{018E0263-6979-9745-9EB4-7595E09FBB9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03507" y="2548319"/>
            <a:ext cx="4629310" cy="3503521"/>
          </a:xfrm>
          <a:prstGeom prst="rect">
            <a:avLst/>
          </a:prstGeom>
        </p:spPr>
      </p:pic>
      <p:pic>
        <p:nvPicPr>
          <p:cNvPr id="9" name="Picture 8">
            <a:extLst>
              <a:ext uri="{FF2B5EF4-FFF2-40B4-BE49-F238E27FC236}">
                <a16:creationId xmlns:a16="http://schemas.microsoft.com/office/drawing/2014/main" id="{DEAC7FBA-6DFC-AC40-8262-39DB2CFE2056}"/>
              </a:ext>
            </a:extLst>
          </p:cNvPr>
          <p:cNvPicPr>
            <a:picLocks noChangeAspect="1"/>
          </p:cNvPicPr>
          <p:nvPr/>
        </p:nvPicPr>
        <p:blipFill>
          <a:blip r:embed="rId5"/>
          <a:srcRect/>
          <a:stretch/>
        </p:blipFill>
        <p:spPr>
          <a:xfrm>
            <a:off x="403507" y="2602166"/>
            <a:ext cx="4629313" cy="3402864"/>
          </a:xfrm>
          <a:prstGeom prst="rect">
            <a:avLst/>
          </a:prstGeom>
        </p:spPr>
      </p:pic>
    </p:spTree>
    <p:extLst>
      <p:ext uri="{BB962C8B-B14F-4D97-AF65-F5344CB8AC3E}">
        <p14:creationId xmlns:p14="http://schemas.microsoft.com/office/powerpoint/2010/main" val="185302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076ACA-702A-FD49-8607-199B7094F193}"/>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03507" y="1591875"/>
            <a:ext cx="8770716" cy="764360"/>
          </a:xfrm>
        </p:spPr>
        <p:txBody>
          <a:bodyPr>
            <a:noAutofit/>
          </a:bodyPr>
          <a:lstStyle/>
          <a:p>
            <a:r>
              <a:rPr lang="en-US" dirty="0"/>
              <a:t>Own Up and Inch Up!</a:t>
            </a:r>
            <a:endParaRPr lang="de-DE" dirty="0"/>
          </a:p>
        </p:txBody>
      </p:sp>
      <p:sp>
        <p:nvSpPr>
          <p:cNvPr id="9" name="Rectangle 8">
            <a:extLst>
              <a:ext uri="{FF2B5EF4-FFF2-40B4-BE49-F238E27FC236}">
                <a16:creationId xmlns:a16="http://schemas.microsoft.com/office/drawing/2014/main" id="{3D989BA5-A24B-1943-A00C-2E49EE9663B6}"/>
              </a:ext>
            </a:extLst>
          </p:cNvPr>
          <p:cNvSpPr/>
          <p:nvPr/>
        </p:nvSpPr>
        <p:spPr>
          <a:xfrm>
            <a:off x="5350411" y="3429000"/>
            <a:ext cx="4006692" cy="892552"/>
          </a:xfrm>
          <a:prstGeom prst="rect">
            <a:avLst/>
          </a:prstGeom>
        </p:spPr>
        <p:txBody>
          <a:bodyPr wrap="square">
            <a:spAutoFit/>
          </a:bodyPr>
          <a:lstStyle/>
          <a:p>
            <a:pPr algn="ct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Category:</a:t>
            </a:r>
          </a:p>
          <a:p>
            <a:pPr algn="ctr"/>
            <a:r>
              <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Being helpful</a:t>
            </a:r>
          </a:p>
        </p:txBody>
      </p:sp>
      <p:pic>
        <p:nvPicPr>
          <p:cNvPr id="10" name="Picture 9">
            <a:extLst>
              <a:ext uri="{FF2B5EF4-FFF2-40B4-BE49-F238E27FC236}">
                <a16:creationId xmlns:a16="http://schemas.microsoft.com/office/drawing/2014/main" id="{84766F9D-4778-E645-BE5B-232CE51B421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12894" y="2449167"/>
            <a:ext cx="5290193" cy="3525519"/>
          </a:xfrm>
          <a:prstGeom prst="rect">
            <a:avLst/>
          </a:prstGeom>
        </p:spPr>
      </p:pic>
      <p:sp>
        <p:nvSpPr>
          <p:cNvPr id="6" name="Rectangle 5">
            <a:extLst>
              <a:ext uri="{FF2B5EF4-FFF2-40B4-BE49-F238E27FC236}">
                <a16:creationId xmlns:a16="http://schemas.microsoft.com/office/drawing/2014/main" id="{0D901B25-EDCC-E140-903C-4C677CEB5442}"/>
              </a:ext>
            </a:extLst>
          </p:cNvPr>
          <p:cNvSpPr/>
          <p:nvPr/>
        </p:nvSpPr>
        <p:spPr>
          <a:xfrm>
            <a:off x="5350411" y="3429000"/>
            <a:ext cx="4006692" cy="1323439"/>
          </a:xfrm>
          <a:prstGeom prst="rect">
            <a:avLst/>
          </a:prstGeom>
        </p:spPr>
        <p:txBody>
          <a:bodyPr wrap="square">
            <a:spAutoFit/>
          </a:bodyPr>
          <a:lstStyle/>
          <a:p>
            <a:pPr algn="ct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Category:</a:t>
            </a:r>
          </a:p>
          <a:p>
            <a:pPr algn="ctr"/>
            <a:r>
              <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Doing </a:t>
            </a:r>
          </a:p>
          <a:p>
            <a:pPr algn="ctr"/>
            <a:r>
              <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schoolwork</a:t>
            </a:r>
          </a:p>
        </p:txBody>
      </p:sp>
      <p:sp>
        <p:nvSpPr>
          <p:cNvPr id="8" name="Rectangle 7">
            <a:extLst>
              <a:ext uri="{FF2B5EF4-FFF2-40B4-BE49-F238E27FC236}">
                <a16:creationId xmlns:a16="http://schemas.microsoft.com/office/drawing/2014/main" id="{2AB3B421-7A28-1242-B507-4D98CFD18E5F}"/>
              </a:ext>
            </a:extLst>
          </p:cNvPr>
          <p:cNvSpPr/>
          <p:nvPr/>
        </p:nvSpPr>
        <p:spPr>
          <a:xfrm>
            <a:off x="5350411" y="3429149"/>
            <a:ext cx="4006692" cy="2185214"/>
          </a:xfrm>
          <a:prstGeom prst="rect">
            <a:avLst/>
          </a:prstGeom>
        </p:spPr>
        <p:txBody>
          <a:bodyPr wrap="square">
            <a:spAutoFit/>
          </a:bodyPr>
          <a:lstStyle/>
          <a:p>
            <a:pPr algn="ct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Category:</a:t>
            </a:r>
          </a:p>
          <a:p>
            <a:pPr algn="ctr"/>
            <a:r>
              <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Moving </a:t>
            </a:r>
            <a:br>
              <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throughout </a:t>
            </a:r>
            <a:br>
              <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the school </a:t>
            </a:r>
            <a:br>
              <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building</a:t>
            </a:r>
            <a:r>
              <a:rPr lang="de-DE"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endPar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2134480F-B8E4-D64D-B26C-B91A8E8ACCB8}"/>
              </a:ext>
            </a:extLst>
          </p:cNvPr>
          <p:cNvSpPr/>
          <p:nvPr/>
        </p:nvSpPr>
        <p:spPr>
          <a:xfrm>
            <a:off x="5350411" y="3429000"/>
            <a:ext cx="4006692" cy="1323439"/>
          </a:xfrm>
          <a:prstGeom prst="rect">
            <a:avLst/>
          </a:prstGeom>
        </p:spPr>
        <p:txBody>
          <a:bodyPr wrap="square">
            <a:spAutoFit/>
          </a:bodyPr>
          <a:lstStyle/>
          <a:p>
            <a:pPr algn="ct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Category:</a:t>
            </a:r>
          </a:p>
          <a:p>
            <a:pPr algn="ctr"/>
            <a:r>
              <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Following </a:t>
            </a:r>
          </a:p>
          <a:p>
            <a:pPr algn="ctr"/>
            <a:r>
              <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directions</a:t>
            </a:r>
          </a:p>
        </p:txBody>
      </p:sp>
      <p:sp>
        <p:nvSpPr>
          <p:cNvPr id="12" name="Rectangle 11">
            <a:extLst>
              <a:ext uri="{FF2B5EF4-FFF2-40B4-BE49-F238E27FC236}">
                <a16:creationId xmlns:a16="http://schemas.microsoft.com/office/drawing/2014/main" id="{9CEE65DA-327E-1D42-8244-1E007E33D853}"/>
              </a:ext>
            </a:extLst>
          </p:cNvPr>
          <p:cNvSpPr/>
          <p:nvPr/>
        </p:nvSpPr>
        <p:spPr>
          <a:xfrm>
            <a:off x="5350411" y="3423227"/>
            <a:ext cx="4006692" cy="2185214"/>
          </a:xfrm>
          <a:prstGeom prst="rect">
            <a:avLst/>
          </a:prstGeom>
        </p:spPr>
        <p:txBody>
          <a:bodyPr wrap="square">
            <a:spAutoFit/>
          </a:bodyPr>
          <a:lstStyle/>
          <a:p>
            <a:pPr algn="ct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Category:</a:t>
            </a:r>
          </a:p>
          <a:p>
            <a:pPr algn="ctr"/>
            <a:r>
              <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Playing </a:t>
            </a:r>
          </a:p>
          <a:p>
            <a:pPr algn="ctr"/>
            <a:r>
              <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with friends </a:t>
            </a:r>
          </a:p>
          <a:p>
            <a:pPr algn="ctr"/>
            <a:r>
              <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or family </a:t>
            </a:r>
          </a:p>
          <a:p>
            <a:pPr algn="ctr"/>
            <a:r>
              <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members</a:t>
            </a:r>
          </a:p>
        </p:txBody>
      </p:sp>
      <p:sp>
        <p:nvSpPr>
          <p:cNvPr id="13" name="Rectangle 12">
            <a:extLst>
              <a:ext uri="{FF2B5EF4-FFF2-40B4-BE49-F238E27FC236}">
                <a16:creationId xmlns:a16="http://schemas.microsoft.com/office/drawing/2014/main" id="{DA07FEE4-3A99-D045-A33A-82D8D41E516C}"/>
              </a:ext>
            </a:extLst>
          </p:cNvPr>
          <p:cNvSpPr/>
          <p:nvPr/>
        </p:nvSpPr>
        <p:spPr>
          <a:xfrm>
            <a:off x="5350411" y="3429000"/>
            <a:ext cx="4006692" cy="892552"/>
          </a:xfrm>
          <a:prstGeom prst="rect">
            <a:avLst/>
          </a:prstGeom>
        </p:spPr>
        <p:txBody>
          <a:bodyPr wrap="square">
            <a:spAutoFit/>
          </a:bodyPr>
          <a:lstStyle/>
          <a:p>
            <a:pPr algn="ct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Category:</a:t>
            </a:r>
          </a:p>
          <a:p>
            <a:pPr algn="ctr"/>
            <a:r>
              <a:rPr lang="en-US" sz="28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Being kind</a:t>
            </a:r>
          </a:p>
        </p:txBody>
      </p:sp>
    </p:spTree>
    <p:extLst>
      <p:ext uri="{BB962C8B-B14F-4D97-AF65-F5344CB8AC3E}">
        <p14:creationId xmlns:p14="http://schemas.microsoft.com/office/powerpoint/2010/main" val="69964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6" grpId="0"/>
      <p:bldP spid="6" grpId="1"/>
      <p:bldP spid="8" grpId="0"/>
      <p:bldP spid="8" grpId="1"/>
      <p:bldP spid="11" grpId="0"/>
      <p:bldP spid="11" grpId="1"/>
      <p:bldP spid="12" grpId="0"/>
      <p:bldP spid="12" grpId="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C986CD1-A73A-D94B-9B53-08F0AEB8CF6D}"/>
              </a:ext>
            </a:extLst>
          </p:cNvPr>
          <p:cNvSpPr/>
          <p:nvPr/>
        </p:nvSpPr>
        <p:spPr>
          <a:xfrm>
            <a:off x="367885" y="1827807"/>
            <a:ext cx="4580036" cy="3000821"/>
          </a:xfrm>
          <a:prstGeom prst="rect">
            <a:avLst/>
          </a:prstGeom>
        </p:spPr>
        <p:txBody>
          <a:bodyPr wrap="square">
            <a:spAutoFit/>
          </a:bodyPr>
          <a:lstStyle/>
          <a:p>
            <a: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soar with wings.</a:t>
            </a:r>
            <a:b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Let me tell you why. </a:t>
            </a:r>
            <a:b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learn lots of skills that help me reach the sky…</a:t>
            </a:r>
          </a:p>
          <a:p>
            <a:b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understand the choices I make</a:t>
            </a:r>
            <a:b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should be what’s best for me to do, </a:t>
            </a:r>
            <a:b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and </a:t>
            </a:r>
            <a:r>
              <a:rPr lang="en-US" sz="2100" i="1" u="sng"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happens is on me and not any of you</a:t>
            </a:r>
            <a:r>
              <a:rPr lang="en-US" sz="21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9" name="Picture 8">
            <a:extLst>
              <a:ext uri="{FF2B5EF4-FFF2-40B4-BE49-F238E27FC236}">
                <a16:creationId xmlns:a16="http://schemas.microsoft.com/office/drawing/2014/main" id="{5E375CA9-12E0-A743-8C33-B551333423A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09807" y="1940559"/>
            <a:ext cx="3554549" cy="2804161"/>
          </a:xfrm>
          <a:prstGeom prst="rect">
            <a:avLst/>
          </a:prstGeom>
        </p:spPr>
      </p:pic>
      <p:pic>
        <p:nvPicPr>
          <p:cNvPr id="4" name="Picture 3">
            <a:extLst>
              <a:ext uri="{FF2B5EF4-FFF2-40B4-BE49-F238E27FC236}">
                <a16:creationId xmlns:a16="http://schemas.microsoft.com/office/drawing/2014/main" id="{AFD9C94B-1240-504A-9DED-FEDBAC7DA75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109807" y="1940559"/>
            <a:ext cx="3554550" cy="2804161"/>
          </a:xfrm>
          <a:prstGeom prst="rect">
            <a:avLst/>
          </a:prstGeom>
        </p:spPr>
      </p:pic>
      <p:pic>
        <p:nvPicPr>
          <p:cNvPr id="6" name="Picture 5">
            <a:extLst>
              <a:ext uri="{FF2B5EF4-FFF2-40B4-BE49-F238E27FC236}">
                <a16:creationId xmlns:a16="http://schemas.microsoft.com/office/drawing/2014/main" id="{B69C12DC-5B03-9041-AAFA-BCEBBB28EF6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109806" y="1926136"/>
            <a:ext cx="3554550" cy="2804161"/>
          </a:xfrm>
          <a:prstGeom prst="rect">
            <a:avLst/>
          </a:prstGeom>
        </p:spPr>
      </p:pic>
    </p:spTree>
    <p:extLst>
      <p:ext uri="{BB962C8B-B14F-4D97-AF65-F5344CB8AC3E}">
        <p14:creationId xmlns:p14="http://schemas.microsoft.com/office/powerpoint/2010/main" val="244248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Picture 12">
            <a:extLst>
              <a:ext uri="{FF2B5EF4-FFF2-40B4-BE49-F238E27FC236}">
                <a16:creationId xmlns:a16="http://schemas.microsoft.com/office/drawing/2014/main" id="{F19339A6-FC03-3742-9D01-C6C6957B3063}"/>
              </a:ext>
            </a:extLst>
          </p:cNvPr>
          <p:cNvPicPr>
            <a:picLocks noChangeAspect="1"/>
          </p:cNvPicPr>
          <p:nvPr/>
        </p:nvPicPr>
        <p:blipFill>
          <a:blip r:embed="rId3"/>
          <a:srcRect/>
          <a:stretch/>
        </p:blipFill>
        <p:spPr>
          <a:xfrm>
            <a:off x="5794204" y="4638454"/>
            <a:ext cx="2092236" cy="1255342"/>
          </a:xfrm>
          <a:prstGeom prst="rect">
            <a:avLst/>
          </a:prstGeom>
        </p:spPr>
      </p:pic>
      <p:pic>
        <p:nvPicPr>
          <p:cNvPr id="22" name="Picture 21">
            <a:extLst>
              <a:ext uri="{FF2B5EF4-FFF2-40B4-BE49-F238E27FC236}">
                <a16:creationId xmlns:a16="http://schemas.microsoft.com/office/drawing/2014/main" id="{BA6E5F8F-7452-A642-B449-DEF4C0B3720E}"/>
              </a:ext>
            </a:extLst>
          </p:cNvPr>
          <p:cNvPicPr>
            <a:picLocks noChangeAspect="1"/>
          </p:cNvPicPr>
          <p:nvPr/>
        </p:nvPicPr>
        <p:blipFill>
          <a:blip r:embed="rId4"/>
          <a:srcRect/>
          <a:stretch/>
        </p:blipFill>
        <p:spPr>
          <a:xfrm>
            <a:off x="5162281" y="1982215"/>
            <a:ext cx="3250000" cy="2437500"/>
          </a:xfrm>
          <a:prstGeom prst="rect">
            <a:avLst/>
          </a:prstGeom>
          <a:ln>
            <a:noFill/>
          </a:ln>
        </p:spPr>
      </p:pic>
      <p:pic>
        <p:nvPicPr>
          <p:cNvPr id="20" name="Picture 19">
            <a:extLst>
              <a:ext uri="{FF2B5EF4-FFF2-40B4-BE49-F238E27FC236}">
                <a16:creationId xmlns:a16="http://schemas.microsoft.com/office/drawing/2014/main" id="{ADA7C7EE-9546-CC4F-9974-B397C3B9E07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3801" y="2429963"/>
            <a:ext cx="4282841" cy="3900958"/>
          </a:xfrm>
          <a:prstGeom prst="rect">
            <a:avLst/>
          </a:prstGeom>
          <a:ln>
            <a:solidFill>
              <a:schemeClr val="bg1">
                <a:lumMod val="75000"/>
              </a:schemeClr>
            </a:solidFill>
          </a:ln>
        </p:spPr>
      </p:pic>
      <p:sp>
        <p:nvSpPr>
          <p:cNvPr id="27" name="Title 1">
            <a:extLst>
              <a:ext uri="{FF2B5EF4-FFF2-40B4-BE49-F238E27FC236}">
                <a16:creationId xmlns:a16="http://schemas.microsoft.com/office/drawing/2014/main" id="{10853500-99DF-AE47-A3D3-D927E44C3ABD}"/>
              </a:ext>
            </a:extLst>
          </p:cNvPr>
          <p:cNvSpPr>
            <a:spLocks noGrp="1"/>
          </p:cNvSpPr>
          <p:nvPr>
            <p:ph type="ctrTitle"/>
          </p:nvPr>
        </p:nvSpPr>
        <p:spPr>
          <a:xfrm>
            <a:off x="403507" y="1591875"/>
            <a:ext cx="8770716" cy="764360"/>
          </a:xfrm>
        </p:spPr>
        <p:txBody>
          <a:bodyPr>
            <a:noAutofit/>
          </a:bodyPr>
          <a:lstStyle/>
          <a:p>
            <a:r>
              <a:rPr lang="en-US" dirty="0"/>
              <a:t>Show your ID</a:t>
            </a:r>
            <a:endParaRPr lang="de-DE" dirty="0"/>
          </a:p>
        </p:txBody>
      </p:sp>
      <p:pic>
        <p:nvPicPr>
          <p:cNvPr id="7" name="Picture 6">
            <a:extLst>
              <a:ext uri="{FF2B5EF4-FFF2-40B4-BE49-F238E27FC236}">
                <a16:creationId xmlns:a16="http://schemas.microsoft.com/office/drawing/2014/main" id="{F4BE9DEC-FB92-9A4F-8CF4-0D26F6D342DA}"/>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21041" y="2271827"/>
            <a:ext cx="6987813" cy="3537561"/>
          </a:xfrm>
          <a:prstGeom prst="rect">
            <a:avLst/>
          </a:prstGeom>
        </p:spPr>
      </p:pic>
    </p:spTree>
    <p:extLst>
      <p:ext uri="{BB962C8B-B14F-4D97-AF65-F5344CB8AC3E}">
        <p14:creationId xmlns:p14="http://schemas.microsoft.com/office/powerpoint/2010/main" val="289976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itle 1">
            <a:extLst>
              <a:ext uri="{FF2B5EF4-FFF2-40B4-BE49-F238E27FC236}">
                <a16:creationId xmlns:a16="http://schemas.microsoft.com/office/drawing/2014/main" id="{10853500-99DF-AE47-A3D3-D927E44C3ABD}"/>
              </a:ext>
            </a:extLst>
          </p:cNvPr>
          <p:cNvSpPr>
            <a:spLocks noGrp="1"/>
          </p:cNvSpPr>
          <p:nvPr>
            <p:ph type="ctrTitle"/>
          </p:nvPr>
        </p:nvSpPr>
        <p:spPr>
          <a:xfrm>
            <a:off x="403507" y="1591875"/>
            <a:ext cx="8770716" cy="764360"/>
          </a:xfrm>
        </p:spPr>
        <p:txBody>
          <a:bodyPr>
            <a:noAutofit/>
          </a:bodyPr>
          <a:lstStyle/>
          <a:p>
            <a:r>
              <a:rPr lang="en-US" dirty="0"/>
              <a:t>Show your ID</a:t>
            </a:r>
            <a:endParaRPr lang="de-DE" dirty="0"/>
          </a:p>
        </p:txBody>
      </p:sp>
      <p:pic>
        <p:nvPicPr>
          <p:cNvPr id="5" name="Picture 4">
            <a:extLst>
              <a:ext uri="{FF2B5EF4-FFF2-40B4-BE49-F238E27FC236}">
                <a16:creationId xmlns:a16="http://schemas.microsoft.com/office/drawing/2014/main" id="{7DB67DAA-8E7A-654B-814E-D7D07D1DDE9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1041" y="2271827"/>
            <a:ext cx="6987813" cy="3537561"/>
          </a:xfrm>
          <a:prstGeom prst="rect">
            <a:avLst/>
          </a:prstGeom>
        </p:spPr>
      </p:pic>
      <p:sp>
        <p:nvSpPr>
          <p:cNvPr id="3" name="TextBox 2">
            <a:extLst>
              <a:ext uri="{FF2B5EF4-FFF2-40B4-BE49-F238E27FC236}">
                <a16:creationId xmlns:a16="http://schemas.microsoft.com/office/drawing/2014/main" id="{7B2CFA1B-16EB-8C49-B8F7-EAD45E987C30}"/>
              </a:ext>
            </a:extLst>
          </p:cNvPr>
          <p:cNvSpPr txBox="1"/>
          <p:nvPr/>
        </p:nvSpPr>
        <p:spPr>
          <a:xfrm>
            <a:off x="2222697" y="3080824"/>
            <a:ext cx="1080745" cy="430887"/>
          </a:xfrm>
          <a:prstGeom prst="rect">
            <a:avLst/>
          </a:prstGeom>
          <a:noFill/>
        </p:spPr>
        <p:txBody>
          <a:bodyPr wrap="none" rtlCol="0">
            <a:spAutoFit/>
          </a:bodyPr>
          <a:lstStyle/>
          <a:p>
            <a:r>
              <a:rPr lang="de-DE" sz="2200" b="1" dirty="0">
                <a:solidFill>
                  <a:srgbClr val="005B89"/>
                </a:solidFill>
                <a:latin typeface="Open Sans Semibold" panose="020B0606030504020204" pitchFamily="34" charset="0"/>
                <a:ea typeface="Open Sans Semibold" panose="020B0606030504020204" pitchFamily="34" charset="0"/>
                <a:cs typeface="Open Sans Semibold" panose="020B0606030504020204" pitchFamily="34" charset="0"/>
              </a:rPr>
              <a:t>I </a:t>
            </a:r>
            <a:r>
              <a:rPr lang="de-DE" sz="2200" b="1" dirty="0" err="1">
                <a:solidFill>
                  <a:srgbClr val="005B89"/>
                </a:solidFill>
                <a:latin typeface="Open Sans Semibold" panose="020B0606030504020204" pitchFamily="34" charset="0"/>
                <a:ea typeface="Open Sans Semibold" panose="020B0606030504020204" pitchFamily="34" charset="0"/>
                <a:cs typeface="Open Sans Semibold" panose="020B0606030504020204" pitchFamily="34" charset="0"/>
              </a:rPr>
              <a:t>did</a:t>
            </a:r>
            <a:r>
              <a:rPr lang="de-DE" sz="2200" b="1" dirty="0">
                <a:solidFill>
                  <a:srgbClr val="005B89"/>
                </a:solidFill>
                <a:latin typeface="Open Sans Semibold" panose="020B0606030504020204" pitchFamily="34" charset="0"/>
                <a:ea typeface="Open Sans Semibold" panose="020B0606030504020204" pitchFamily="34" charset="0"/>
                <a:cs typeface="Open Sans Semibold" panose="020B0606030504020204" pitchFamily="34" charset="0"/>
              </a:rPr>
              <a:t> …</a:t>
            </a:r>
          </a:p>
        </p:txBody>
      </p:sp>
    </p:spTree>
    <p:extLst>
      <p:ext uri="{BB962C8B-B14F-4D97-AF65-F5344CB8AC3E}">
        <p14:creationId xmlns:p14="http://schemas.microsoft.com/office/powerpoint/2010/main" val="418456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itle 1">
            <a:extLst>
              <a:ext uri="{FF2B5EF4-FFF2-40B4-BE49-F238E27FC236}">
                <a16:creationId xmlns:a16="http://schemas.microsoft.com/office/drawing/2014/main" id="{10853500-99DF-AE47-A3D3-D927E44C3ABD}"/>
              </a:ext>
            </a:extLst>
          </p:cNvPr>
          <p:cNvSpPr>
            <a:spLocks noGrp="1"/>
          </p:cNvSpPr>
          <p:nvPr>
            <p:ph type="ctrTitle"/>
          </p:nvPr>
        </p:nvSpPr>
        <p:spPr>
          <a:xfrm>
            <a:off x="403507" y="1591875"/>
            <a:ext cx="8770716" cy="764360"/>
          </a:xfrm>
        </p:spPr>
        <p:txBody>
          <a:bodyPr>
            <a:noAutofit/>
          </a:bodyPr>
          <a:lstStyle/>
          <a:p>
            <a:r>
              <a:rPr lang="en-US" dirty="0"/>
              <a:t>1,2,3…Show your ID!</a:t>
            </a:r>
            <a:endParaRPr lang="de-DE" dirty="0"/>
          </a:p>
        </p:txBody>
      </p:sp>
      <p:pic>
        <p:nvPicPr>
          <p:cNvPr id="4" name="Picture 3">
            <a:extLst>
              <a:ext uri="{FF2B5EF4-FFF2-40B4-BE49-F238E27FC236}">
                <a16:creationId xmlns:a16="http://schemas.microsoft.com/office/drawing/2014/main" id="{95599062-E204-B049-AFAD-BADD7A20C18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81586" y="2800252"/>
            <a:ext cx="6021013" cy="3194148"/>
          </a:xfrm>
          <a:prstGeom prst="rect">
            <a:avLst/>
          </a:prstGeom>
        </p:spPr>
      </p:pic>
    </p:spTree>
    <p:extLst>
      <p:ext uri="{BB962C8B-B14F-4D97-AF65-F5344CB8AC3E}">
        <p14:creationId xmlns:p14="http://schemas.microsoft.com/office/powerpoint/2010/main" val="1268376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itle 1">
            <a:extLst>
              <a:ext uri="{FF2B5EF4-FFF2-40B4-BE49-F238E27FC236}">
                <a16:creationId xmlns:a16="http://schemas.microsoft.com/office/drawing/2014/main" id="{10853500-99DF-AE47-A3D3-D927E44C3ABD}"/>
              </a:ext>
            </a:extLst>
          </p:cNvPr>
          <p:cNvSpPr>
            <a:spLocks noGrp="1"/>
          </p:cNvSpPr>
          <p:nvPr>
            <p:ph type="ctrTitle"/>
          </p:nvPr>
        </p:nvSpPr>
        <p:spPr>
          <a:xfrm>
            <a:off x="403507" y="1591875"/>
            <a:ext cx="8770716" cy="764360"/>
          </a:xfrm>
        </p:spPr>
        <p:txBody>
          <a:bodyPr>
            <a:noAutofit/>
          </a:bodyPr>
          <a:lstStyle/>
          <a:p>
            <a:r>
              <a:rPr lang="en-US" dirty="0"/>
              <a:t>1,2,3…Show your ID for:</a:t>
            </a:r>
            <a:endParaRPr lang="de-DE" dirty="0"/>
          </a:p>
        </p:txBody>
      </p:sp>
      <p:pic>
        <p:nvPicPr>
          <p:cNvPr id="4" name="Picture 3">
            <a:extLst>
              <a:ext uri="{FF2B5EF4-FFF2-40B4-BE49-F238E27FC236}">
                <a16:creationId xmlns:a16="http://schemas.microsoft.com/office/drawing/2014/main" id="{95599062-E204-B049-AFAD-BADD7A20C18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2800252"/>
            <a:ext cx="5083399" cy="3194148"/>
          </a:xfrm>
          <a:prstGeom prst="rect">
            <a:avLst/>
          </a:prstGeom>
        </p:spPr>
      </p:pic>
      <p:sp>
        <p:nvSpPr>
          <p:cNvPr id="5" name="Title 1">
            <a:extLst>
              <a:ext uri="{FF2B5EF4-FFF2-40B4-BE49-F238E27FC236}">
                <a16:creationId xmlns:a16="http://schemas.microsoft.com/office/drawing/2014/main" id="{44074FA5-39D3-5C4E-B522-7DCE9D8E233E}"/>
              </a:ext>
            </a:extLst>
          </p:cNvPr>
          <p:cNvSpPr txBox="1">
            <a:spLocks/>
          </p:cNvSpPr>
          <p:nvPr/>
        </p:nvSpPr>
        <p:spPr>
          <a:xfrm>
            <a:off x="4667479" y="2593941"/>
            <a:ext cx="5244029" cy="33409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             choice </a:t>
            </a:r>
            <a:b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you made that you </a:t>
            </a:r>
            <a:b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are proud of.</a:t>
            </a:r>
          </a:p>
        </p:txBody>
      </p:sp>
      <p:pic>
        <p:nvPicPr>
          <p:cNvPr id="7" name="Picture 6">
            <a:extLst>
              <a:ext uri="{FF2B5EF4-FFF2-40B4-BE49-F238E27FC236}">
                <a16:creationId xmlns:a16="http://schemas.microsoft.com/office/drawing/2014/main" id="{9435F5F2-4C82-8A46-81D0-A64F41BF68E7}"/>
              </a:ext>
            </a:extLst>
          </p:cNvPr>
          <p:cNvPicPr>
            <a:picLocks noChangeAspect="1"/>
          </p:cNvPicPr>
          <p:nvPr/>
        </p:nvPicPr>
        <p:blipFill>
          <a:blip r:embed="rId4"/>
          <a:stretch>
            <a:fillRect/>
          </a:stretch>
        </p:blipFill>
        <p:spPr>
          <a:xfrm>
            <a:off x="5083399" y="3239965"/>
            <a:ext cx="787400" cy="800100"/>
          </a:xfrm>
          <a:prstGeom prst="rect">
            <a:avLst/>
          </a:prstGeom>
        </p:spPr>
      </p:pic>
      <p:sp>
        <p:nvSpPr>
          <p:cNvPr id="12" name="Title 1">
            <a:extLst>
              <a:ext uri="{FF2B5EF4-FFF2-40B4-BE49-F238E27FC236}">
                <a16:creationId xmlns:a16="http://schemas.microsoft.com/office/drawing/2014/main" id="{F7A0592E-6360-2F46-BD96-7F696770F093}"/>
              </a:ext>
            </a:extLst>
          </p:cNvPr>
          <p:cNvSpPr txBox="1">
            <a:spLocks/>
          </p:cNvSpPr>
          <p:nvPr/>
        </p:nvSpPr>
        <p:spPr>
          <a:xfrm>
            <a:off x="4650416" y="2628606"/>
            <a:ext cx="5244029" cy="33409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             choice </a:t>
            </a:r>
            <a:b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that you made </a:t>
            </a:r>
          </a:p>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during school.</a:t>
            </a:r>
          </a:p>
        </p:txBody>
      </p:sp>
      <p:pic>
        <p:nvPicPr>
          <p:cNvPr id="15" name="Picture 14">
            <a:extLst>
              <a:ext uri="{FF2B5EF4-FFF2-40B4-BE49-F238E27FC236}">
                <a16:creationId xmlns:a16="http://schemas.microsoft.com/office/drawing/2014/main" id="{A56A9F42-6019-884F-AEBF-CFE6710BC28B}"/>
              </a:ext>
            </a:extLst>
          </p:cNvPr>
          <p:cNvPicPr>
            <a:picLocks noChangeAspect="1"/>
          </p:cNvPicPr>
          <p:nvPr/>
        </p:nvPicPr>
        <p:blipFill>
          <a:blip r:embed="rId5"/>
          <a:stretch>
            <a:fillRect/>
          </a:stretch>
        </p:blipFill>
        <p:spPr>
          <a:xfrm>
            <a:off x="5086851" y="3258485"/>
            <a:ext cx="795020" cy="795020"/>
          </a:xfrm>
          <a:prstGeom prst="rect">
            <a:avLst/>
          </a:prstGeom>
        </p:spPr>
      </p:pic>
      <p:sp>
        <p:nvSpPr>
          <p:cNvPr id="10" name="Title 1">
            <a:extLst>
              <a:ext uri="{FF2B5EF4-FFF2-40B4-BE49-F238E27FC236}">
                <a16:creationId xmlns:a16="http://schemas.microsoft.com/office/drawing/2014/main" id="{7C01E518-11EF-5744-8F98-02B009C0F5CB}"/>
              </a:ext>
            </a:extLst>
          </p:cNvPr>
          <p:cNvSpPr txBox="1">
            <a:spLocks/>
          </p:cNvSpPr>
          <p:nvPr/>
        </p:nvSpPr>
        <p:spPr>
          <a:xfrm>
            <a:off x="4639344" y="2425125"/>
            <a:ext cx="5244029" cy="33409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             or            choice </a:t>
            </a:r>
            <a:b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that you made this week!</a:t>
            </a:r>
          </a:p>
        </p:txBody>
      </p:sp>
      <p:pic>
        <p:nvPicPr>
          <p:cNvPr id="11" name="Picture 10">
            <a:extLst>
              <a:ext uri="{FF2B5EF4-FFF2-40B4-BE49-F238E27FC236}">
                <a16:creationId xmlns:a16="http://schemas.microsoft.com/office/drawing/2014/main" id="{106A9856-4F3A-5B47-826B-18CB47F34F2B}"/>
              </a:ext>
            </a:extLst>
          </p:cNvPr>
          <p:cNvPicPr>
            <a:picLocks noChangeAspect="1"/>
          </p:cNvPicPr>
          <p:nvPr/>
        </p:nvPicPr>
        <p:blipFill>
          <a:blip r:embed="rId4"/>
          <a:stretch>
            <a:fillRect/>
          </a:stretch>
        </p:blipFill>
        <p:spPr>
          <a:xfrm>
            <a:off x="6375482" y="3239965"/>
            <a:ext cx="787400" cy="800100"/>
          </a:xfrm>
          <a:prstGeom prst="rect">
            <a:avLst/>
          </a:prstGeom>
        </p:spPr>
      </p:pic>
      <p:pic>
        <p:nvPicPr>
          <p:cNvPr id="3" name="Picture 2">
            <a:extLst>
              <a:ext uri="{FF2B5EF4-FFF2-40B4-BE49-F238E27FC236}">
                <a16:creationId xmlns:a16="http://schemas.microsoft.com/office/drawing/2014/main" id="{37692BCC-6AE6-9D46-97C6-86A467E6F7E7}"/>
              </a:ext>
            </a:extLst>
          </p:cNvPr>
          <p:cNvPicPr>
            <a:picLocks noChangeAspect="1"/>
          </p:cNvPicPr>
          <p:nvPr/>
        </p:nvPicPr>
        <p:blipFill>
          <a:blip r:embed="rId5"/>
          <a:stretch>
            <a:fillRect/>
          </a:stretch>
        </p:blipFill>
        <p:spPr>
          <a:xfrm>
            <a:off x="5047644" y="3256377"/>
            <a:ext cx="795020" cy="795020"/>
          </a:xfrm>
          <a:prstGeom prst="rect">
            <a:avLst/>
          </a:prstGeom>
        </p:spPr>
      </p:pic>
      <p:sp>
        <p:nvSpPr>
          <p:cNvPr id="13" name="Title 1">
            <a:extLst>
              <a:ext uri="{FF2B5EF4-FFF2-40B4-BE49-F238E27FC236}">
                <a16:creationId xmlns:a16="http://schemas.microsoft.com/office/drawing/2014/main" id="{15B53164-BF73-624C-AA8C-868A8345EB94}"/>
              </a:ext>
            </a:extLst>
          </p:cNvPr>
          <p:cNvSpPr txBox="1">
            <a:spLocks/>
          </p:cNvSpPr>
          <p:nvPr/>
        </p:nvSpPr>
        <p:spPr>
          <a:xfrm>
            <a:off x="4650416" y="2628606"/>
            <a:ext cx="5244029" cy="33409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             choice </a:t>
            </a:r>
            <a:b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that you made </a:t>
            </a:r>
          </a:p>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home.</a:t>
            </a:r>
          </a:p>
        </p:txBody>
      </p:sp>
      <p:pic>
        <p:nvPicPr>
          <p:cNvPr id="14" name="Picture 13">
            <a:extLst>
              <a:ext uri="{FF2B5EF4-FFF2-40B4-BE49-F238E27FC236}">
                <a16:creationId xmlns:a16="http://schemas.microsoft.com/office/drawing/2014/main" id="{D57821D0-4128-0747-BFE0-A22B683601F5}"/>
              </a:ext>
            </a:extLst>
          </p:cNvPr>
          <p:cNvPicPr>
            <a:picLocks noChangeAspect="1"/>
          </p:cNvPicPr>
          <p:nvPr/>
        </p:nvPicPr>
        <p:blipFill>
          <a:blip r:embed="rId5"/>
          <a:stretch>
            <a:fillRect/>
          </a:stretch>
        </p:blipFill>
        <p:spPr>
          <a:xfrm>
            <a:off x="5086851" y="3258485"/>
            <a:ext cx="795020" cy="795020"/>
          </a:xfrm>
          <a:prstGeom prst="rect">
            <a:avLst/>
          </a:prstGeom>
        </p:spPr>
      </p:pic>
    </p:spTree>
    <p:extLst>
      <p:ext uri="{BB962C8B-B14F-4D97-AF65-F5344CB8AC3E}">
        <p14:creationId xmlns:p14="http://schemas.microsoft.com/office/powerpoint/2010/main" val="311333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2" grpId="0"/>
      <p:bldP spid="12" grpId="1"/>
      <p:bldP spid="10" grpId="0"/>
      <p:bldP spid="13" grpId="0"/>
      <p:bldP spid="1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5">
            <a:extLst>
              <a:ext uri="{FF2B5EF4-FFF2-40B4-BE49-F238E27FC236}">
                <a16:creationId xmlns:a16="http://schemas.microsoft.com/office/drawing/2014/main" id="{E95E1344-CDE4-3F48-905B-C589A4D1A37F}"/>
              </a:ext>
            </a:extLst>
          </p:cNvPr>
          <p:cNvPicPr>
            <a:picLocks noChangeAspect="1"/>
          </p:cNvPicPr>
          <p:nvPr/>
        </p:nvPicPr>
        <p:blipFill rotWithShape="1">
          <a:blip r:embed="rId3"/>
          <a:srcRect l="14568" t="23141" r="15647" b="15224"/>
          <a:stretch/>
        </p:blipFill>
        <p:spPr>
          <a:xfrm>
            <a:off x="1819835" y="1891553"/>
            <a:ext cx="5477436" cy="3738282"/>
          </a:xfrm>
          <a:prstGeom prst="rect">
            <a:avLst/>
          </a:prstGeom>
        </p:spPr>
      </p:pic>
    </p:spTree>
    <p:extLst>
      <p:ext uri="{BB962C8B-B14F-4D97-AF65-F5344CB8AC3E}">
        <p14:creationId xmlns:p14="http://schemas.microsoft.com/office/powerpoint/2010/main" val="1081311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090DFF18-7C1C-3E4B-BC5F-5377A5E1CE63}"/>
              </a:ext>
            </a:extLst>
          </p:cNvPr>
          <p:cNvSpPr/>
          <p:nvPr/>
        </p:nvSpPr>
        <p:spPr>
          <a:xfrm>
            <a:off x="0" y="5493692"/>
            <a:ext cx="2685327" cy="13643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itle 1">
            <a:extLst>
              <a:ext uri="{FF2B5EF4-FFF2-40B4-BE49-F238E27FC236}">
                <a16:creationId xmlns:a16="http://schemas.microsoft.com/office/drawing/2014/main" id="{2FE4AFCD-A6F6-844C-A88F-50878EE14E19}"/>
              </a:ext>
            </a:extLst>
          </p:cNvPr>
          <p:cNvSpPr>
            <a:spLocks noGrp="1"/>
          </p:cNvSpPr>
          <p:nvPr>
            <p:ph type="ctrTitle"/>
          </p:nvPr>
        </p:nvSpPr>
        <p:spPr>
          <a:xfrm>
            <a:off x="393192" y="1591875"/>
            <a:ext cx="7772400" cy="764360"/>
          </a:xfrm>
        </p:spPr>
        <p:txBody>
          <a:bodyPr/>
          <a:lstStyle/>
          <a:p>
            <a:r>
              <a:rPr lang="de-DE" dirty="0" err="1"/>
              <a:t>My</a:t>
            </a:r>
            <a:r>
              <a:rPr lang="de-DE" dirty="0"/>
              <a:t> </a:t>
            </a:r>
            <a:r>
              <a:rPr lang="de-DE" dirty="0" err="1"/>
              <a:t>Choices</a:t>
            </a:r>
            <a:endParaRPr lang="de-DE" dirty="0"/>
          </a:p>
        </p:txBody>
      </p:sp>
      <p:sp>
        <p:nvSpPr>
          <p:cNvPr id="30" name="Rectangle 29">
            <a:extLst>
              <a:ext uri="{FF2B5EF4-FFF2-40B4-BE49-F238E27FC236}">
                <a16:creationId xmlns:a16="http://schemas.microsoft.com/office/drawing/2014/main" id="{577E6073-4DFC-424C-ADB4-B0A1F83B9FE9}"/>
              </a:ext>
            </a:extLst>
          </p:cNvPr>
          <p:cNvSpPr/>
          <p:nvPr/>
        </p:nvSpPr>
        <p:spPr>
          <a:xfrm>
            <a:off x="393192" y="2659952"/>
            <a:ext cx="3621024" cy="3477875"/>
          </a:xfrm>
          <a:prstGeom prst="rect">
            <a:avLst/>
          </a:prstGeom>
        </p:spPr>
        <p:txBody>
          <a:bodyPr wrap="square">
            <a:spAutoFit/>
          </a:bodyPr>
          <a:lstStyle/>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soar with wings.</a:t>
            </a:r>
            <a:b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Let me tell you why. </a:t>
            </a:r>
            <a:b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learn lots of skills that help me reach the sky…</a:t>
            </a:r>
            <a:b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b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I understand the choices I make should be what’s best for me to do, and what happens is on me and not any of you.</a:t>
            </a:r>
          </a:p>
        </p:txBody>
      </p:sp>
      <p:sp>
        <p:nvSpPr>
          <p:cNvPr id="41" name="Rectangle 40">
            <a:extLst>
              <a:ext uri="{FF2B5EF4-FFF2-40B4-BE49-F238E27FC236}">
                <a16:creationId xmlns:a16="http://schemas.microsoft.com/office/drawing/2014/main" id="{3A4EC5C0-BC21-584F-A111-8F15CD0E3E44}"/>
              </a:ext>
            </a:extLst>
          </p:cNvPr>
          <p:cNvSpPr/>
          <p:nvPr/>
        </p:nvSpPr>
        <p:spPr>
          <a:xfrm>
            <a:off x="4782312" y="5423698"/>
            <a:ext cx="3383280" cy="430887"/>
          </a:xfrm>
          <a:prstGeom prst="rect">
            <a:avLst/>
          </a:prstGeom>
        </p:spPr>
        <p:txBody>
          <a:bodyPr wrap="square">
            <a:spAutoFit/>
          </a:bodyPr>
          <a:lstStyle/>
          <a:p>
            <a:pPr algn="ctr"/>
            <a:r>
              <a:rPr lang="en-US" sz="22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is a choice?</a:t>
            </a:r>
          </a:p>
        </p:txBody>
      </p:sp>
      <p:pic>
        <p:nvPicPr>
          <p:cNvPr id="43" name="Picture 42">
            <a:extLst>
              <a:ext uri="{FF2B5EF4-FFF2-40B4-BE49-F238E27FC236}">
                <a16:creationId xmlns:a16="http://schemas.microsoft.com/office/drawing/2014/main" id="{1263E4E2-74B4-4B45-9903-52458BEAD63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279392" y="1778494"/>
            <a:ext cx="4282822" cy="2723272"/>
          </a:xfrm>
          <a:prstGeom prst="rect">
            <a:avLst/>
          </a:prstGeom>
        </p:spPr>
      </p:pic>
    </p:spTree>
    <p:extLst>
      <p:ext uri="{BB962C8B-B14F-4D97-AF65-F5344CB8AC3E}">
        <p14:creationId xmlns:p14="http://schemas.microsoft.com/office/powerpoint/2010/main" val="337448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itle 1">
            <a:extLst>
              <a:ext uri="{FF2B5EF4-FFF2-40B4-BE49-F238E27FC236}">
                <a16:creationId xmlns:a16="http://schemas.microsoft.com/office/drawing/2014/main" id="{10853500-99DF-AE47-A3D3-D927E44C3ABD}"/>
              </a:ext>
            </a:extLst>
          </p:cNvPr>
          <p:cNvSpPr>
            <a:spLocks noGrp="1"/>
          </p:cNvSpPr>
          <p:nvPr>
            <p:ph type="ctrTitle"/>
          </p:nvPr>
        </p:nvSpPr>
        <p:spPr>
          <a:xfrm>
            <a:off x="403507" y="1591875"/>
            <a:ext cx="8770716" cy="764360"/>
          </a:xfrm>
        </p:spPr>
        <p:txBody>
          <a:bodyPr>
            <a:noAutofit/>
          </a:bodyPr>
          <a:lstStyle/>
          <a:p>
            <a:r>
              <a:rPr lang="en-US" dirty="0"/>
              <a:t>My Goal</a:t>
            </a:r>
            <a:endParaRPr lang="de-DE" dirty="0"/>
          </a:p>
        </p:txBody>
      </p:sp>
      <p:pic>
        <p:nvPicPr>
          <p:cNvPr id="7" name="Picture 6">
            <a:extLst>
              <a:ext uri="{FF2B5EF4-FFF2-40B4-BE49-F238E27FC236}">
                <a16:creationId xmlns:a16="http://schemas.microsoft.com/office/drawing/2014/main" id="{E046F945-0E42-F340-8D7A-EDE72091C7DA}"/>
              </a:ext>
            </a:extLst>
          </p:cNvPr>
          <p:cNvPicPr>
            <a:picLocks noChangeAspect="1"/>
          </p:cNvPicPr>
          <p:nvPr/>
        </p:nvPicPr>
        <p:blipFill rotWithShape="1">
          <a:blip r:embed="rId3">
            <a:extLst>
              <a:ext uri="{28A0092B-C50C-407E-A947-70E740481C1C}">
                <a14:useLocalDpi xmlns:a14="http://schemas.microsoft.com/office/drawing/2010/main"/>
              </a:ext>
            </a:extLst>
          </a:blip>
          <a:srcRect b="-295"/>
          <a:stretch/>
        </p:blipFill>
        <p:spPr>
          <a:xfrm>
            <a:off x="497840" y="2291730"/>
            <a:ext cx="4277360" cy="3625309"/>
          </a:xfrm>
          <a:prstGeom prst="rect">
            <a:avLst/>
          </a:prstGeom>
        </p:spPr>
      </p:pic>
      <p:pic>
        <p:nvPicPr>
          <p:cNvPr id="4" name="Picture 3">
            <a:extLst>
              <a:ext uri="{FF2B5EF4-FFF2-40B4-BE49-F238E27FC236}">
                <a16:creationId xmlns:a16="http://schemas.microsoft.com/office/drawing/2014/main" id="{B297B652-7F50-6E48-A040-8279D31D43C5}"/>
              </a:ext>
            </a:extLst>
          </p:cNvPr>
          <p:cNvPicPr>
            <a:picLocks noChangeAspect="1"/>
          </p:cNvPicPr>
          <p:nvPr/>
        </p:nvPicPr>
        <p:blipFill>
          <a:blip r:embed="rId4"/>
          <a:stretch>
            <a:fillRect/>
          </a:stretch>
        </p:blipFill>
        <p:spPr>
          <a:xfrm>
            <a:off x="5441074" y="1757680"/>
            <a:ext cx="3214051" cy="4159359"/>
          </a:xfrm>
          <a:prstGeom prst="rect">
            <a:avLst/>
          </a:prstGeom>
          <a:ln>
            <a:solidFill>
              <a:schemeClr val="bg1">
                <a:lumMod val="65000"/>
              </a:schemeClr>
            </a:solidFill>
          </a:ln>
        </p:spPr>
      </p:pic>
    </p:spTree>
    <p:extLst>
      <p:ext uri="{BB962C8B-B14F-4D97-AF65-F5344CB8AC3E}">
        <p14:creationId xmlns:p14="http://schemas.microsoft.com/office/powerpoint/2010/main" val="1073642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DA932-5FF6-D74D-9B60-19B21295E0C1}"/>
              </a:ext>
            </a:extLst>
          </p:cNvPr>
          <p:cNvSpPr>
            <a:spLocks noGrp="1"/>
          </p:cNvSpPr>
          <p:nvPr>
            <p:ph type="ctrTitle"/>
          </p:nvPr>
        </p:nvSpPr>
        <p:spPr>
          <a:xfrm>
            <a:off x="393192" y="1591875"/>
            <a:ext cx="7772400" cy="584398"/>
          </a:xfrm>
        </p:spPr>
        <p:txBody>
          <a:bodyPr>
            <a:normAutofit/>
          </a:bodyPr>
          <a:lstStyle/>
          <a:p>
            <a:pPr>
              <a:lnSpc>
                <a:spcPct val="100000"/>
              </a:lnSpc>
            </a:pPr>
            <a:r>
              <a:rPr lang="de-DE" sz="2800" b="0" dirty="0" err="1"/>
              <a:t>Would</a:t>
            </a:r>
            <a:r>
              <a:rPr lang="de-DE" sz="2800" b="0" dirty="0"/>
              <a:t> </a:t>
            </a:r>
            <a:r>
              <a:rPr lang="de-DE" sz="2800" b="0" dirty="0" err="1"/>
              <a:t>you</a:t>
            </a:r>
            <a:r>
              <a:rPr lang="de-DE" sz="2800" b="0" dirty="0"/>
              <a:t> </a:t>
            </a:r>
            <a:r>
              <a:rPr lang="de-DE" sz="2800" b="0" dirty="0" err="1"/>
              <a:t>rather</a:t>
            </a:r>
            <a:r>
              <a:rPr lang="de-DE" sz="2800" b="0" dirty="0"/>
              <a:t>… </a:t>
            </a:r>
            <a:endParaRPr lang="de-DE" sz="2800" dirty="0"/>
          </a:p>
        </p:txBody>
      </p:sp>
      <p:pic>
        <p:nvPicPr>
          <p:cNvPr id="8" name="Picture 7">
            <a:extLst>
              <a:ext uri="{FF2B5EF4-FFF2-40B4-BE49-F238E27FC236}">
                <a16:creationId xmlns:a16="http://schemas.microsoft.com/office/drawing/2014/main" id="{FF58C63D-FEE1-EB48-8857-1EE3C3255D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51380" y="2816352"/>
            <a:ext cx="3910632" cy="2606040"/>
          </a:xfrm>
          <a:prstGeom prst="rect">
            <a:avLst/>
          </a:prstGeom>
        </p:spPr>
      </p:pic>
      <p:pic>
        <p:nvPicPr>
          <p:cNvPr id="10" name="Picture 9">
            <a:extLst>
              <a:ext uri="{FF2B5EF4-FFF2-40B4-BE49-F238E27FC236}">
                <a16:creationId xmlns:a16="http://schemas.microsoft.com/office/drawing/2014/main" id="{FB0F1279-24B1-C24D-A19D-09AF939394F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93776" y="2816352"/>
            <a:ext cx="3909060" cy="2606040"/>
          </a:xfrm>
          <a:prstGeom prst="rect">
            <a:avLst/>
          </a:prstGeom>
        </p:spPr>
      </p:pic>
      <p:sp>
        <p:nvSpPr>
          <p:cNvPr id="13" name="Title 1">
            <a:extLst>
              <a:ext uri="{FF2B5EF4-FFF2-40B4-BE49-F238E27FC236}">
                <a16:creationId xmlns:a16="http://schemas.microsoft.com/office/drawing/2014/main" id="{0CB2DAE6-4E39-6740-85AB-0C66718E2626}"/>
              </a:ext>
            </a:extLst>
          </p:cNvPr>
          <p:cNvSpPr txBox="1">
            <a:spLocks/>
          </p:cNvSpPr>
          <p:nvPr/>
        </p:nvSpPr>
        <p:spPr>
          <a:xfrm>
            <a:off x="393192" y="2062382"/>
            <a:ext cx="7772400" cy="5843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de-DE" sz="2800" dirty="0"/>
              <a:t>live on Mars </a:t>
            </a:r>
            <a:r>
              <a:rPr lang="de-DE" sz="2800" dirty="0" err="1"/>
              <a:t>or</a:t>
            </a:r>
            <a:r>
              <a:rPr lang="de-DE" sz="2800" dirty="0"/>
              <a:t> </a:t>
            </a:r>
            <a:r>
              <a:rPr lang="de-DE" sz="2800" dirty="0" err="1"/>
              <a:t>the</a:t>
            </a:r>
            <a:r>
              <a:rPr lang="de-DE" sz="2800" dirty="0"/>
              <a:t> Moon?</a:t>
            </a:r>
          </a:p>
        </p:txBody>
      </p:sp>
      <p:sp>
        <p:nvSpPr>
          <p:cNvPr id="31" name="Title 1">
            <a:extLst>
              <a:ext uri="{FF2B5EF4-FFF2-40B4-BE49-F238E27FC236}">
                <a16:creationId xmlns:a16="http://schemas.microsoft.com/office/drawing/2014/main" id="{0D11DAFB-8171-B441-BB9D-9FC92BDB4F84}"/>
              </a:ext>
            </a:extLst>
          </p:cNvPr>
          <p:cNvSpPr txBox="1">
            <a:spLocks/>
          </p:cNvSpPr>
          <p:nvPr/>
        </p:nvSpPr>
        <p:spPr>
          <a:xfrm>
            <a:off x="393192" y="2062382"/>
            <a:ext cx="8750808" cy="584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200" dirty="0"/>
              <a:t>be 3 years older or 3 years younger than you are right now?</a:t>
            </a:r>
            <a:endParaRPr lang="de-DE" sz="2200" dirty="0"/>
          </a:p>
        </p:txBody>
      </p:sp>
      <p:grpSp>
        <p:nvGrpSpPr>
          <p:cNvPr id="32" name="Group 31">
            <a:extLst>
              <a:ext uri="{FF2B5EF4-FFF2-40B4-BE49-F238E27FC236}">
                <a16:creationId xmlns:a16="http://schemas.microsoft.com/office/drawing/2014/main" id="{CB6BB0FF-8D9B-5149-8C97-0EA3044712EB}"/>
              </a:ext>
            </a:extLst>
          </p:cNvPr>
          <p:cNvGrpSpPr/>
          <p:nvPr/>
        </p:nvGrpSpPr>
        <p:grpSpPr>
          <a:xfrm>
            <a:off x="493776" y="2816352"/>
            <a:ext cx="3909060" cy="2606040"/>
            <a:chOff x="493776" y="2816352"/>
            <a:chExt cx="3909060" cy="2606040"/>
          </a:xfrm>
        </p:grpSpPr>
        <p:sp>
          <p:nvSpPr>
            <p:cNvPr id="33" name="Rectangle 32">
              <a:extLst>
                <a:ext uri="{FF2B5EF4-FFF2-40B4-BE49-F238E27FC236}">
                  <a16:creationId xmlns:a16="http://schemas.microsoft.com/office/drawing/2014/main" id="{B627CD92-FB5E-874A-AED5-373FF54006B9}"/>
                </a:ext>
              </a:extLst>
            </p:cNvPr>
            <p:cNvSpPr/>
            <p:nvPr/>
          </p:nvSpPr>
          <p:spPr>
            <a:xfrm>
              <a:off x="493776" y="2816352"/>
              <a:ext cx="3909060" cy="260604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4" name="Picture 33">
              <a:extLst>
                <a:ext uri="{FF2B5EF4-FFF2-40B4-BE49-F238E27FC236}">
                  <a16:creationId xmlns:a16="http://schemas.microsoft.com/office/drawing/2014/main" id="{A71F604F-C9A8-DF43-98FD-1A6CD1843017}"/>
                </a:ext>
              </a:extLst>
            </p:cNvPr>
            <p:cNvPicPr>
              <a:picLocks noChangeAspect="1"/>
            </p:cNvPicPr>
            <p:nvPr/>
          </p:nvPicPr>
          <p:blipFill rotWithShape="1">
            <a:blip r:embed="rId5">
              <a:extLst>
                <a:ext uri="{28A0092B-C50C-407E-A947-70E740481C1C}">
                  <a14:useLocalDpi xmlns:a14="http://schemas.microsoft.com/office/drawing/2010/main"/>
                </a:ext>
              </a:extLst>
            </a:blip>
            <a:srcRect l="4031" t="46190" r="47039" b="7495"/>
            <a:stretch/>
          </p:blipFill>
          <p:spPr>
            <a:xfrm>
              <a:off x="1282931" y="3017519"/>
              <a:ext cx="2330750" cy="2212849"/>
            </a:xfrm>
            <a:prstGeom prst="rect">
              <a:avLst/>
            </a:prstGeom>
          </p:spPr>
        </p:pic>
      </p:grpSp>
      <p:grpSp>
        <p:nvGrpSpPr>
          <p:cNvPr id="35" name="Group 34">
            <a:extLst>
              <a:ext uri="{FF2B5EF4-FFF2-40B4-BE49-F238E27FC236}">
                <a16:creationId xmlns:a16="http://schemas.microsoft.com/office/drawing/2014/main" id="{6CEF2F5D-28D8-1044-BF08-C4A8B7627CF3}"/>
              </a:ext>
            </a:extLst>
          </p:cNvPr>
          <p:cNvGrpSpPr/>
          <p:nvPr/>
        </p:nvGrpSpPr>
        <p:grpSpPr>
          <a:xfrm>
            <a:off x="4736592" y="2816352"/>
            <a:ext cx="3909060" cy="2606040"/>
            <a:chOff x="4736592" y="2816352"/>
            <a:chExt cx="3909060" cy="2606040"/>
          </a:xfrm>
        </p:grpSpPr>
        <p:sp>
          <p:nvSpPr>
            <p:cNvPr id="36" name="Rectangle 35">
              <a:extLst>
                <a:ext uri="{FF2B5EF4-FFF2-40B4-BE49-F238E27FC236}">
                  <a16:creationId xmlns:a16="http://schemas.microsoft.com/office/drawing/2014/main" id="{F7492A18-BBB8-004B-A98E-49A25821B93E}"/>
                </a:ext>
              </a:extLst>
            </p:cNvPr>
            <p:cNvSpPr/>
            <p:nvPr/>
          </p:nvSpPr>
          <p:spPr>
            <a:xfrm>
              <a:off x="4736592" y="2816352"/>
              <a:ext cx="3909060" cy="260604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7" name="Picture 36">
              <a:extLst>
                <a:ext uri="{FF2B5EF4-FFF2-40B4-BE49-F238E27FC236}">
                  <a16:creationId xmlns:a16="http://schemas.microsoft.com/office/drawing/2014/main" id="{56EE16D5-53A2-524C-8255-0A82F95AD184}"/>
                </a:ext>
              </a:extLst>
            </p:cNvPr>
            <p:cNvPicPr>
              <a:picLocks noChangeAspect="1"/>
            </p:cNvPicPr>
            <p:nvPr/>
          </p:nvPicPr>
          <p:blipFill rotWithShape="1">
            <a:blip r:embed="rId5">
              <a:extLst>
                <a:ext uri="{28A0092B-C50C-407E-A947-70E740481C1C}">
                  <a14:useLocalDpi xmlns:a14="http://schemas.microsoft.com/office/drawing/2010/main"/>
                </a:ext>
              </a:extLst>
            </a:blip>
            <a:srcRect l="44553" t="46028" r="6517" b="5934"/>
            <a:stretch/>
          </p:blipFill>
          <p:spPr>
            <a:xfrm>
              <a:off x="5541321" y="3008375"/>
              <a:ext cx="2330750" cy="2295145"/>
            </a:xfrm>
            <a:prstGeom prst="rect">
              <a:avLst/>
            </a:prstGeom>
          </p:spPr>
        </p:pic>
      </p:grpSp>
      <p:sp>
        <p:nvSpPr>
          <p:cNvPr id="38" name="Title 1">
            <a:extLst>
              <a:ext uri="{FF2B5EF4-FFF2-40B4-BE49-F238E27FC236}">
                <a16:creationId xmlns:a16="http://schemas.microsoft.com/office/drawing/2014/main" id="{BB8B606C-ABEA-D544-BE47-B0421EDF70B8}"/>
              </a:ext>
            </a:extLst>
          </p:cNvPr>
          <p:cNvSpPr txBox="1">
            <a:spLocks/>
          </p:cNvSpPr>
          <p:nvPr/>
        </p:nvSpPr>
        <p:spPr>
          <a:xfrm>
            <a:off x="393192" y="2067953"/>
            <a:ext cx="8750808" cy="584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600" dirty="0"/>
              <a:t>be a kangaroo or a dolphin?</a:t>
            </a:r>
            <a:endParaRPr lang="de-DE" sz="2600" dirty="0"/>
          </a:p>
        </p:txBody>
      </p:sp>
      <p:pic>
        <p:nvPicPr>
          <p:cNvPr id="40" name="Picture 39">
            <a:extLst>
              <a:ext uri="{FF2B5EF4-FFF2-40B4-BE49-F238E27FC236}">
                <a16:creationId xmlns:a16="http://schemas.microsoft.com/office/drawing/2014/main" id="{ACC529FF-7F96-0042-94F5-4E5B2D22F388}"/>
              </a:ext>
            </a:extLst>
          </p:cNvPr>
          <p:cNvPicPr>
            <a:picLocks noChangeAspect="1"/>
          </p:cNvPicPr>
          <p:nvPr/>
        </p:nvPicPr>
        <p:blipFill>
          <a:blip r:embed="rId6"/>
          <a:stretch>
            <a:fillRect/>
          </a:stretch>
        </p:blipFill>
        <p:spPr>
          <a:xfrm>
            <a:off x="493776" y="2811780"/>
            <a:ext cx="3911599" cy="2606039"/>
          </a:xfrm>
          <a:prstGeom prst="rect">
            <a:avLst/>
          </a:prstGeom>
        </p:spPr>
      </p:pic>
      <p:pic>
        <p:nvPicPr>
          <p:cNvPr id="42" name="Picture 41">
            <a:extLst>
              <a:ext uri="{FF2B5EF4-FFF2-40B4-BE49-F238E27FC236}">
                <a16:creationId xmlns:a16="http://schemas.microsoft.com/office/drawing/2014/main" id="{C178F379-DD48-8142-B331-F2ED62B6577F}"/>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751380" y="2802798"/>
            <a:ext cx="3894272" cy="2646437"/>
          </a:xfrm>
          <a:prstGeom prst="rect">
            <a:avLst/>
          </a:prstGeom>
        </p:spPr>
      </p:pic>
      <p:sp>
        <p:nvSpPr>
          <p:cNvPr id="16" name="Title 1">
            <a:extLst>
              <a:ext uri="{FF2B5EF4-FFF2-40B4-BE49-F238E27FC236}">
                <a16:creationId xmlns:a16="http://schemas.microsoft.com/office/drawing/2014/main" id="{80E3F957-2230-AC4A-8FDD-F2B2CC3B8D7B}"/>
              </a:ext>
            </a:extLst>
          </p:cNvPr>
          <p:cNvSpPr txBox="1">
            <a:spLocks/>
          </p:cNvSpPr>
          <p:nvPr/>
        </p:nvSpPr>
        <p:spPr>
          <a:xfrm>
            <a:off x="393192" y="2055728"/>
            <a:ext cx="8750808" cy="584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600" dirty="0"/>
              <a:t>live in a castle or on a spaceship?</a:t>
            </a:r>
            <a:endParaRPr lang="de-DE" sz="2600" dirty="0"/>
          </a:p>
        </p:txBody>
      </p:sp>
      <p:pic>
        <p:nvPicPr>
          <p:cNvPr id="4" name="Picture 3">
            <a:extLst>
              <a:ext uri="{FF2B5EF4-FFF2-40B4-BE49-F238E27FC236}">
                <a16:creationId xmlns:a16="http://schemas.microsoft.com/office/drawing/2014/main" id="{1124B44B-D313-D341-9B04-E3B147BDA55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7415" y="2805730"/>
            <a:ext cx="3969155" cy="2643504"/>
          </a:xfrm>
          <a:prstGeom prst="rect">
            <a:avLst/>
          </a:prstGeom>
        </p:spPr>
      </p:pic>
      <p:pic>
        <p:nvPicPr>
          <p:cNvPr id="6" name="Picture 5">
            <a:extLst>
              <a:ext uri="{FF2B5EF4-FFF2-40B4-BE49-F238E27FC236}">
                <a16:creationId xmlns:a16="http://schemas.microsoft.com/office/drawing/2014/main" id="{04207C20-F2D3-D74B-A1CC-572CF8BA6656}"/>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4716552" y="2805731"/>
            <a:ext cx="3929101" cy="2643504"/>
          </a:xfrm>
          <a:prstGeom prst="rect">
            <a:avLst/>
          </a:prstGeom>
        </p:spPr>
      </p:pic>
      <p:sp>
        <p:nvSpPr>
          <p:cNvPr id="21" name="Title 1">
            <a:extLst>
              <a:ext uri="{FF2B5EF4-FFF2-40B4-BE49-F238E27FC236}">
                <a16:creationId xmlns:a16="http://schemas.microsoft.com/office/drawing/2014/main" id="{6248758B-4687-C94B-8BA5-1B45B92B405A}"/>
              </a:ext>
            </a:extLst>
          </p:cNvPr>
          <p:cNvSpPr txBox="1">
            <a:spLocks/>
          </p:cNvSpPr>
          <p:nvPr/>
        </p:nvSpPr>
        <p:spPr>
          <a:xfrm>
            <a:off x="393192" y="2069034"/>
            <a:ext cx="8750808" cy="584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600" dirty="0"/>
              <a:t>be able to fly or become invisible?</a:t>
            </a:r>
            <a:endParaRPr lang="de-DE" sz="2600" dirty="0"/>
          </a:p>
        </p:txBody>
      </p:sp>
      <p:pic>
        <p:nvPicPr>
          <p:cNvPr id="9" name="Picture 8">
            <a:extLst>
              <a:ext uri="{FF2B5EF4-FFF2-40B4-BE49-F238E27FC236}">
                <a16:creationId xmlns:a16="http://schemas.microsoft.com/office/drawing/2014/main" id="{8FFB61D1-66A7-ED46-8884-209BF3CD830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85092" y="2796790"/>
            <a:ext cx="3969657" cy="2646438"/>
          </a:xfrm>
          <a:prstGeom prst="rect">
            <a:avLst/>
          </a:prstGeom>
        </p:spPr>
      </p:pic>
      <p:grpSp>
        <p:nvGrpSpPr>
          <p:cNvPr id="15" name="Group 14">
            <a:extLst>
              <a:ext uri="{FF2B5EF4-FFF2-40B4-BE49-F238E27FC236}">
                <a16:creationId xmlns:a16="http://schemas.microsoft.com/office/drawing/2014/main" id="{6710EB3E-566C-784F-9F9D-CD8B79AB9836}"/>
              </a:ext>
            </a:extLst>
          </p:cNvPr>
          <p:cNvGrpSpPr/>
          <p:nvPr/>
        </p:nvGrpSpPr>
        <p:grpSpPr>
          <a:xfrm>
            <a:off x="4716552" y="2796790"/>
            <a:ext cx="3929100" cy="2646438"/>
            <a:chOff x="4716552" y="2796790"/>
            <a:chExt cx="3929100" cy="2646438"/>
          </a:xfrm>
        </p:grpSpPr>
        <p:sp>
          <p:nvSpPr>
            <p:cNvPr id="14" name="Rectangle 13">
              <a:extLst>
                <a:ext uri="{FF2B5EF4-FFF2-40B4-BE49-F238E27FC236}">
                  <a16:creationId xmlns:a16="http://schemas.microsoft.com/office/drawing/2014/main" id="{897553A5-7E23-4340-ACF7-2C0369C21A46}"/>
                </a:ext>
              </a:extLst>
            </p:cNvPr>
            <p:cNvSpPr/>
            <p:nvPr/>
          </p:nvSpPr>
          <p:spPr>
            <a:xfrm>
              <a:off x="4716552" y="2796790"/>
              <a:ext cx="3929100" cy="264643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Picture 11">
              <a:extLst>
                <a:ext uri="{FF2B5EF4-FFF2-40B4-BE49-F238E27FC236}">
                  <a16:creationId xmlns:a16="http://schemas.microsoft.com/office/drawing/2014/main" id="{9134F40F-C9B5-7846-A49B-DD8866316EB2}"/>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5089295" y="2912589"/>
              <a:ext cx="3191168" cy="2407806"/>
            </a:xfrm>
            <a:prstGeom prst="rect">
              <a:avLst/>
            </a:prstGeom>
          </p:spPr>
        </p:pic>
      </p:grpSp>
      <p:sp>
        <p:nvSpPr>
          <p:cNvPr id="28" name="Title 1">
            <a:extLst>
              <a:ext uri="{FF2B5EF4-FFF2-40B4-BE49-F238E27FC236}">
                <a16:creationId xmlns:a16="http://schemas.microsoft.com/office/drawing/2014/main" id="{6EDD3842-9337-BE40-86CA-A26D4C0541DE}"/>
              </a:ext>
            </a:extLst>
          </p:cNvPr>
          <p:cNvSpPr txBox="1">
            <a:spLocks/>
          </p:cNvSpPr>
          <p:nvPr/>
        </p:nvSpPr>
        <p:spPr>
          <a:xfrm>
            <a:off x="393192" y="2083022"/>
            <a:ext cx="9307747" cy="584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en-US" sz="2500" dirty="0"/>
              <a:t>did any of these choices have right or wrong answers?</a:t>
            </a:r>
            <a:endParaRPr lang="de-DE" sz="2500" dirty="0"/>
          </a:p>
        </p:txBody>
      </p:sp>
      <p:sp>
        <p:nvSpPr>
          <p:cNvPr id="17" name="Rectangle 16">
            <a:extLst>
              <a:ext uri="{FF2B5EF4-FFF2-40B4-BE49-F238E27FC236}">
                <a16:creationId xmlns:a16="http://schemas.microsoft.com/office/drawing/2014/main" id="{8445778D-1E7A-D440-81AD-F919382E01A5}"/>
              </a:ext>
            </a:extLst>
          </p:cNvPr>
          <p:cNvSpPr/>
          <p:nvPr/>
        </p:nvSpPr>
        <p:spPr>
          <a:xfrm>
            <a:off x="477415" y="2805730"/>
            <a:ext cx="3977334" cy="263749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rgbClr val="005B89"/>
                </a:solidFill>
                <a:latin typeface="Open Sans" panose="020B0606030504020204" pitchFamily="34" charset="0"/>
                <a:ea typeface="Open Sans" panose="020B0606030504020204" pitchFamily="34" charset="0"/>
                <a:cs typeface="Open Sans" panose="020B0606030504020204" pitchFamily="34" charset="0"/>
              </a:rPr>
              <a:t>Yes</a:t>
            </a:r>
          </a:p>
        </p:txBody>
      </p:sp>
      <p:sp>
        <p:nvSpPr>
          <p:cNvPr id="39" name="Rectangle 38">
            <a:extLst>
              <a:ext uri="{FF2B5EF4-FFF2-40B4-BE49-F238E27FC236}">
                <a16:creationId xmlns:a16="http://schemas.microsoft.com/office/drawing/2014/main" id="{A69C31EE-1827-314E-A502-D61A5A1B76F2}"/>
              </a:ext>
            </a:extLst>
          </p:cNvPr>
          <p:cNvSpPr/>
          <p:nvPr/>
        </p:nvSpPr>
        <p:spPr>
          <a:xfrm>
            <a:off x="4659670" y="2805730"/>
            <a:ext cx="3977334" cy="263749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err="1">
                <a:solidFill>
                  <a:srgbClr val="005B89"/>
                </a:solidFill>
                <a:latin typeface="Open Sans" panose="020B0606030504020204" pitchFamily="34" charset="0"/>
                <a:ea typeface="Open Sans" panose="020B0606030504020204" pitchFamily="34" charset="0"/>
                <a:cs typeface="Open Sans" panose="020B0606030504020204" pitchFamily="34" charset="0"/>
              </a:rPr>
              <a:t>No</a:t>
            </a:r>
            <a:endParaRPr lang="de-DE" sz="32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1013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1"/>
                                        </p:tgtEl>
                                      </p:cBhvr>
                                    </p:animEffect>
                                    <p:set>
                                      <p:cBhvr>
                                        <p:cTn id="40" dur="1" fill="hold">
                                          <p:stCondLst>
                                            <p:cond delay="499"/>
                                          </p:stCondLst>
                                        </p:cTn>
                                        <p:tgtEl>
                                          <p:spTgt spid="3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par>
                                <p:cTn id="52" presetID="10"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42"/>
                                        </p:tgtEl>
                                      </p:cBhvr>
                                    </p:animEffect>
                                    <p:set>
                                      <p:cBhvr>
                                        <p:cTn id="62" dur="1" fill="hold">
                                          <p:stCondLst>
                                            <p:cond delay="499"/>
                                          </p:stCondLst>
                                        </p:cTn>
                                        <p:tgtEl>
                                          <p:spTgt spid="4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40"/>
                                        </p:tgtEl>
                                      </p:cBhvr>
                                    </p:animEffect>
                                    <p:set>
                                      <p:cBhvr>
                                        <p:cTn id="65" dur="1" fill="hold">
                                          <p:stCondLst>
                                            <p:cond delay="499"/>
                                          </p:stCondLst>
                                        </p:cTn>
                                        <p:tgtEl>
                                          <p:spTgt spid="4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par>
                                <p:cTn id="74" presetID="10" presetClass="entr" presetSubtype="0" fill="hold"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500"/>
                                        <p:tgtEl>
                                          <p:spTgt spid="6"/>
                                        </p:tgtEl>
                                      </p:cBhvr>
                                    </p:animEffect>
                                  </p:childTnLst>
                                </p:cTn>
                              </p:par>
                              <p:par>
                                <p:cTn id="77" presetID="10" presetClass="entr" presetSubtype="0"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500"/>
                                        <p:tgtEl>
                                          <p:spTgt spid="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6"/>
                                        </p:tgtEl>
                                      </p:cBhvr>
                                    </p:animEffect>
                                    <p:set>
                                      <p:cBhvr>
                                        <p:cTn id="90" dur="1" fill="hold">
                                          <p:stCondLst>
                                            <p:cond delay="499"/>
                                          </p:stCondLst>
                                        </p:cTn>
                                        <p:tgtEl>
                                          <p:spTgt spid="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500"/>
                                        <p:tgtEl>
                                          <p:spTgt spid="15"/>
                                        </p:tgtEl>
                                      </p:cBhvr>
                                    </p:animEffect>
                                  </p:childTnLst>
                                </p:cTn>
                              </p:par>
                              <p:par>
                                <p:cTn id="96" presetID="10" presetClass="entr" presetSubtype="0" fill="hold" nodeType="withEffect">
                                  <p:stCondLst>
                                    <p:cond delay="0"/>
                                  </p:stCondLst>
                                  <p:childTnLst>
                                    <p:set>
                                      <p:cBhvr>
                                        <p:cTn id="97" dur="1" fill="hold">
                                          <p:stCondLst>
                                            <p:cond delay="0"/>
                                          </p:stCondLst>
                                        </p:cTn>
                                        <p:tgtEl>
                                          <p:spTgt spid="9"/>
                                        </p:tgtEl>
                                        <p:attrNameLst>
                                          <p:attrName>style.visibility</p:attrName>
                                        </p:attrNameLst>
                                      </p:cBhvr>
                                      <p:to>
                                        <p:strVal val="visible"/>
                                      </p:to>
                                    </p:set>
                                    <p:animEffect transition="in" filter="fade">
                                      <p:cBhvr>
                                        <p:cTn id="98" dur="500"/>
                                        <p:tgtEl>
                                          <p:spTgt spid="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1" nodeType="clickEffect">
                                  <p:stCondLst>
                                    <p:cond delay="0"/>
                                  </p:stCondLst>
                                  <p:childTnLst>
                                    <p:animEffect transition="out" filter="fade">
                                      <p:cBhvr>
                                        <p:cTn id="105" dur="500"/>
                                        <p:tgtEl>
                                          <p:spTgt spid="21"/>
                                        </p:tgtEl>
                                      </p:cBhvr>
                                    </p:animEffect>
                                    <p:set>
                                      <p:cBhvr>
                                        <p:cTn id="106" dur="1" fill="hold">
                                          <p:stCondLst>
                                            <p:cond delay="499"/>
                                          </p:stCondLst>
                                        </p:cTn>
                                        <p:tgtEl>
                                          <p:spTgt spid="21"/>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9"/>
                                        </p:tgtEl>
                                        <p:attrNameLst>
                                          <p:attrName>style.visibility</p:attrName>
                                        </p:attrNameLst>
                                      </p:cBhvr>
                                      <p:to>
                                        <p:strVal val="visible"/>
                                      </p:to>
                                    </p:set>
                                    <p:animEffect transition="in" filter="fade">
                                      <p:cBhvr>
                                        <p:cTn id="117" dur="500"/>
                                        <p:tgtEl>
                                          <p:spTgt spid="3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fade">
                                      <p:cBhvr>
                                        <p:cTn id="120" dur="500"/>
                                        <p:tgtEl>
                                          <p:spTgt spid="17"/>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fade">
                                      <p:cBhvr>
                                        <p:cTn id="1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31" grpId="0"/>
      <p:bldP spid="31" grpId="1"/>
      <p:bldP spid="38" grpId="0"/>
      <p:bldP spid="38" grpId="1"/>
      <p:bldP spid="16" grpId="0"/>
      <p:bldP spid="16" grpId="1"/>
      <p:bldP spid="21" grpId="0"/>
      <p:bldP spid="21" grpId="1"/>
      <p:bldP spid="28" grpId="0"/>
      <p:bldP spid="17" grpId="0" animBg="1"/>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B46980-631F-7241-B928-131A449DB3F8}"/>
              </a:ext>
            </a:extLst>
          </p:cNvPr>
          <p:cNvSpPr/>
          <p:nvPr/>
        </p:nvSpPr>
        <p:spPr>
          <a:xfrm>
            <a:off x="0" y="5493692"/>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le 1">
            <a:extLst>
              <a:ext uri="{FF2B5EF4-FFF2-40B4-BE49-F238E27FC236}">
                <a16:creationId xmlns:a16="http://schemas.microsoft.com/office/drawing/2014/main" id="{E48A8876-F2F1-BC45-A77C-DF7EDA91C051}"/>
              </a:ext>
            </a:extLst>
          </p:cNvPr>
          <p:cNvSpPr>
            <a:spLocks noGrp="1"/>
          </p:cNvSpPr>
          <p:nvPr>
            <p:ph type="ctrTitle"/>
          </p:nvPr>
        </p:nvSpPr>
        <p:spPr>
          <a:xfrm>
            <a:off x="416859" y="1591875"/>
            <a:ext cx="7772400" cy="764360"/>
          </a:xfrm>
        </p:spPr>
        <p:txBody>
          <a:bodyPr>
            <a:noAutofit/>
          </a:bodyPr>
          <a:lstStyle/>
          <a:p>
            <a:r>
              <a:rPr lang="en-US" dirty="0">
                <a:solidFill>
                  <a:srgbClr val="27C6B3"/>
                </a:solidFill>
              </a:rPr>
              <a:t>Right</a:t>
            </a:r>
            <a:r>
              <a:rPr lang="en-US" dirty="0"/>
              <a:t> </a:t>
            </a:r>
            <a:r>
              <a:rPr lang="en-US" dirty="0">
                <a:solidFill>
                  <a:schemeClr val="tx1"/>
                </a:solidFill>
              </a:rPr>
              <a:t>or</a:t>
            </a:r>
            <a:r>
              <a:rPr lang="en-US" dirty="0"/>
              <a:t> Wrong</a:t>
            </a:r>
            <a:r>
              <a:rPr lang="en-US" dirty="0">
                <a:solidFill>
                  <a:schemeClr val="tx1"/>
                </a:solidFill>
              </a:rPr>
              <a:t>?</a:t>
            </a:r>
            <a:endParaRPr lang="de-DE" dirty="0">
              <a:solidFill>
                <a:schemeClr val="tx1"/>
              </a:solidFill>
            </a:endParaRPr>
          </a:p>
        </p:txBody>
      </p:sp>
      <p:sp>
        <p:nvSpPr>
          <p:cNvPr id="6" name="Rectangle 5">
            <a:extLst>
              <a:ext uri="{FF2B5EF4-FFF2-40B4-BE49-F238E27FC236}">
                <a16:creationId xmlns:a16="http://schemas.microsoft.com/office/drawing/2014/main" id="{272347FB-B143-2040-A5C8-1B5D020EFDB9}"/>
              </a:ext>
            </a:extLst>
          </p:cNvPr>
          <p:cNvSpPr/>
          <p:nvPr/>
        </p:nvSpPr>
        <p:spPr>
          <a:xfrm>
            <a:off x="416859" y="2301371"/>
            <a:ext cx="6998925" cy="769441"/>
          </a:xfrm>
          <a:prstGeom prst="rect">
            <a:avLst/>
          </a:prstGeom>
        </p:spPr>
        <p:txBody>
          <a:bodyPr wrap="square">
            <a:spAutoFit/>
          </a:bodyPr>
          <a:lstStyle/>
          <a:p>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Your mom has asked you to stop watching TV and help her get ready for dinner. Do you: </a:t>
            </a:r>
          </a:p>
        </p:txBody>
      </p:sp>
      <p:pic>
        <p:nvPicPr>
          <p:cNvPr id="3" name="Picture 2">
            <a:extLst>
              <a:ext uri="{FF2B5EF4-FFF2-40B4-BE49-F238E27FC236}">
                <a16:creationId xmlns:a16="http://schemas.microsoft.com/office/drawing/2014/main" id="{D38FA51B-92DA-D142-B897-D175A64A818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149522" y="3317420"/>
            <a:ext cx="3265671" cy="2177114"/>
          </a:xfrm>
          <a:prstGeom prst="rect">
            <a:avLst/>
          </a:prstGeom>
        </p:spPr>
      </p:pic>
      <p:pic>
        <p:nvPicPr>
          <p:cNvPr id="5" name="Picture 4">
            <a:extLst>
              <a:ext uri="{FF2B5EF4-FFF2-40B4-BE49-F238E27FC236}">
                <a16:creationId xmlns:a16="http://schemas.microsoft.com/office/drawing/2014/main" id="{2D5C2860-5BB0-8046-B2FB-082DD9D4065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16583" y="3317420"/>
            <a:ext cx="3266853" cy="2176272"/>
          </a:xfrm>
          <a:prstGeom prst="rect">
            <a:avLst/>
          </a:prstGeom>
        </p:spPr>
      </p:pic>
      <p:sp>
        <p:nvSpPr>
          <p:cNvPr id="12" name="Content Placeholder 5">
            <a:extLst>
              <a:ext uri="{FF2B5EF4-FFF2-40B4-BE49-F238E27FC236}">
                <a16:creationId xmlns:a16="http://schemas.microsoft.com/office/drawing/2014/main" id="{9E3486D6-B6EF-5040-9431-F1C356FCFAE0}"/>
              </a:ext>
            </a:extLst>
          </p:cNvPr>
          <p:cNvSpPr txBox="1">
            <a:spLocks/>
          </p:cNvSpPr>
          <p:nvPr/>
        </p:nvSpPr>
        <p:spPr>
          <a:xfrm>
            <a:off x="3599855" y="5610350"/>
            <a:ext cx="3815929" cy="11035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en-US" sz="1800" dirty="0">
                <a:latin typeface="Open Sans" panose="020B0606030504020204" pitchFamily="34" charset="0"/>
                <a:ea typeface="Open Sans" panose="020B0606030504020204" pitchFamily="34" charset="0"/>
                <a:cs typeface="Open Sans" panose="020B0606030504020204" pitchFamily="34" charset="0"/>
              </a:rPr>
              <a:t>Keep watching TV because it’s your favorite show?</a:t>
            </a:r>
          </a:p>
        </p:txBody>
      </p:sp>
      <p:sp>
        <p:nvSpPr>
          <p:cNvPr id="14" name="Rectangle 13">
            <a:extLst>
              <a:ext uri="{FF2B5EF4-FFF2-40B4-BE49-F238E27FC236}">
                <a16:creationId xmlns:a16="http://schemas.microsoft.com/office/drawing/2014/main" id="{E07FDC9E-460D-4346-80AE-C5639B85B787}"/>
              </a:ext>
            </a:extLst>
          </p:cNvPr>
          <p:cNvSpPr/>
          <p:nvPr/>
        </p:nvSpPr>
        <p:spPr>
          <a:xfrm>
            <a:off x="-20320" y="5306765"/>
            <a:ext cx="3783435" cy="646331"/>
          </a:xfrm>
          <a:prstGeom prst="rect">
            <a:avLst/>
          </a:prstGeom>
        </p:spPr>
        <p:txBody>
          <a:bodyPr wrap="square">
            <a:spAutoFit/>
          </a:bodyPr>
          <a:lstStyle/>
          <a:p>
            <a:pPr lvl="1"/>
            <a:endParaRPr lang="en-US" dirty="0">
              <a:latin typeface="Open Sans" panose="020B0606030504020204" pitchFamily="34" charset="0"/>
              <a:ea typeface="Open Sans" panose="020B0606030504020204" pitchFamily="34" charset="0"/>
              <a:cs typeface="Open Sans" panose="020B0606030504020204" pitchFamily="34" charset="0"/>
            </a:endParaRPr>
          </a:p>
          <a:p>
            <a:pPr lvl="1"/>
            <a:r>
              <a:rPr lang="en-US" dirty="0">
                <a:latin typeface="Open Sans" panose="020B0606030504020204" pitchFamily="34" charset="0"/>
                <a:ea typeface="Open Sans" panose="020B0606030504020204" pitchFamily="34" charset="0"/>
                <a:cs typeface="Open Sans" panose="020B0606030504020204" pitchFamily="34" charset="0"/>
              </a:rPr>
              <a:t>Turn the TV off and help her?</a:t>
            </a:r>
          </a:p>
        </p:txBody>
      </p:sp>
      <p:sp>
        <p:nvSpPr>
          <p:cNvPr id="10" name="Rectangle 9">
            <a:extLst>
              <a:ext uri="{FF2B5EF4-FFF2-40B4-BE49-F238E27FC236}">
                <a16:creationId xmlns:a16="http://schemas.microsoft.com/office/drawing/2014/main" id="{051995E8-4F91-7349-A7C7-05A6C78D73B9}"/>
              </a:ext>
            </a:extLst>
          </p:cNvPr>
          <p:cNvSpPr/>
          <p:nvPr/>
        </p:nvSpPr>
        <p:spPr>
          <a:xfrm>
            <a:off x="416859" y="2301371"/>
            <a:ext cx="6998925" cy="769441"/>
          </a:xfrm>
          <a:prstGeom prst="rect">
            <a:avLst/>
          </a:prstGeom>
        </p:spPr>
        <p:txBody>
          <a:bodyPr wrap="square">
            <a:spAutoFit/>
          </a:bodyPr>
          <a:lstStyle/>
          <a:p>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You see that your classmate looks lonely</a:t>
            </a:r>
            <a:b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recess. Do you: </a:t>
            </a:r>
          </a:p>
        </p:txBody>
      </p:sp>
      <p:sp>
        <p:nvSpPr>
          <p:cNvPr id="16" name="Content Placeholder 5">
            <a:extLst>
              <a:ext uri="{FF2B5EF4-FFF2-40B4-BE49-F238E27FC236}">
                <a16:creationId xmlns:a16="http://schemas.microsoft.com/office/drawing/2014/main" id="{023739B8-2147-BB40-BEC7-5654ECA1EEDD}"/>
              </a:ext>
            </a:extLst>
          </p:cNvPr>
          <p:cNvSpPr txBox="1">
            <a:spLocks/>
          </p:cNvSpPr>
          <p:nvPr/>
        </p:nvSpPr>
        <p:spPr>
          <a:xfrm>
            <a:off x="3599855" y="5610350"/>
            <a:ext cx="3815929" cy="11035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en-US" sz="1800" dirty="0">
                <a:latin typeface="Open Sans" panose="020B0606030504020204" pitchFamily="34" charset="0"/>
                <a:ea typeface="Open Sans" panose="020B0606030504020204" pitchFamily="34" charset="0"/>
                <a:cs typeface="Open Sans" panose="020B0606030504020204" pitchFamily="34" charset="0"/>
              </a:rPr>
              <a:t>Keep playing with your friends and pretend you don’t notice?</a:t>
            </a:r>
          </a:p>
        </p:txBody>
      </p:sp>
      <p:sp>
        <p:nvSpPr>
          <p:cNvPr id="17" name="Rectangle 16">
            <a:extLst>
              <a:ext uri="{FF2B5EF4-FFF2-40B4-BE49-F238E27FC236}">
                <a16:creationId xmlns:a16="http://schemas.microsoft.com/office/drawing/2014/main" id="{0CF7AF72-FDD1-AC46-83C6-7423C5EF885D}"/>
              </a:ext>
            </a:extLst>
          </p:cNvPr>
          <p:cNvSpPr/>
          <p:nvPr/>
        </p:nvSpPr>
        <p:spPr>
          <a:xfrm>
            <a:off x="-20320" y="5306765"/>
            <a:ext cx="3783435" cy="646331"/>
          </a:xfrm>
          <a:prstGeom prst="rect">
            <a:avLst/>
          </a:prstGeom>
        </p:spPr>
        <p:txBody>
          <a:bodyPr wrap="square">
            <a:spAutoFit/>
          </a:bodyPr>
          <a:lstStyle/>
          <a:p>
            <a:pPr lvl="1"/>
            <a:endParaRPr lang="en-US" dirty="0">
              <a:latin typeface="Open Sans" panose="020B0606030504020204" pitchFamily="34" charset="0"/>
              <a:ea typeface="Open Sans" panose="020B0606030504020204" pitchFamily="34" charset="0"/>
              <a:cs typeface="Open Sans" panose="020B0606030504020204" pitchFamily="34" charset="0"/>
            </a:endParaRPr>
          </a:p>
          <a:p>
            <a:pPr lvl="1"/>
            <a:r>
              <a:rPr lang="en-US" dirty="0">
                <a:latin typeface="Open Sans" panose="020B0606030504020204" pitchFamily="34" charset="0"/>
                <a:ea typeface="Open Sans" panose="020B0606030504020204" pitchFamily="34" charset="0"/>
                <a:cs typeface="Open Sans" panose="020B0606030504020204" pitchFamily="34" charset="0"/>
              </a:rPr>
              <a:t>Ask him or her to join you?</a:t>
            </a:r>
          </a:p>
        </p:txBody>
      </p:sp>
      <p:pic>
        <p:nvPicPr>
          <p:cNvPr id="4" name="Picture 3">
            <a:extLst>
              <a:ext uri="{FF2B5EF4-FFF2-40B4-BE49-F238E27FC236}">
                <a16:creationId xmlns:a16="http://schemas.microsoft.com/office/drawing/2014/main" id="{F59DA5C6-42B3-E541-B21A-BD9CB72D9B5D}"/>
              </a:ext>
            </a:extLst>
          </p:cNvPr>
          <p:cNvPicPr>
            <a:picLocks noChangeAspect="1"/>
          </p:cNvPicPr>
          <p:nvPr/>
        </p:nvPicPr>
        <p:blipFill>
          <a:blip r:embed="rId5"/>
          <a:srcRect/>
          <a:stretch/>
        </p:blipFill>
        <p:spPr>
          <a:xfrm>
            <a:off x="689948" y="3317420"/>
            <a:ext cx="2920124" cy="2176272"/>
          </a:xfrm>
          <a:prstGeom prst="rect">
            <a:avLst/>
          </a:prstGeom>
        </p:spPr>
      </p:pic>
      <p:pic>
        <p:nvPicPr>
          <p:cNvPr id="8" name="Picture 7">
            <a:extLst>
              <a:ext uri="{FF2B5EF4-FFF2-40B4-BE49-F238E27FC236}">
                <a16:creationId xmlns:a16="http://schemas.microsoft.com/office/drawing/2014/main" id="{98CF9285-2C27-0E40-9BBE-A0C0667B90D3}"/>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140963" y="3317420"/>
            <a:ext cx="3264408" cy="2176272"/>
          </a:xfrm>
          <a:prstGeom prst="rect">
            <a:avLst/>
          </a:prstGeom>
        </p:spPr>
      </p:pic>
      <p:sp>
        <p:nvSpPr>
          <p:cNvPr id="18" name="Rectangle 17">
            <a:extLst>
              <a:ext uri="{FF2B5EF4-FFF2-40B4-BE49-F238E27FC236}">
                <a16:creationId xmlns:a16="http://schemas.microsoft.com/office/drawing/2014/main" id="{93B5811B-55CE-0549-8702-B2160596770C}"/>
              </a:ext>
            </a:extLst>
          </p:cNvPr>
          <p:cNvSpPr/>
          <p:nvPr/>
        </p:nvSpPr>
        <p:spPr>
          <a:xfrm>
            <a:off x="407037" y="2308894"/>
            <a:ext cx="7400532" cy="769441"/>
          </a:xfrm>
          <a:prstGeom prst="rect">
            <a:avLst/>
          </a:prstGeom>
        </p:spPr>
        <p:txBody>
          <a:bodyPr wrap="square">
            <a:spAutoFit/>
          </a:bodyPr>
          <a:lstStyle/>
          <a:p>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Your friend is in the middle of telling you a funny story, but the teacher just asked you to be quiet. Do you:</a:t>
            </a:r>
          </a:p>
        </p:txBody>
      </p:sp>
      <p:sp>
        <p:nvSpPr>
          <p:cNvPr id="21" name="Content Placeholder 5">
            <a:extLst>
              <a:ext uri="{FF2B5EF4-FFF2-40B4-BE49-F238E27FC236}">
                <a16:creationId xmlns:a16="http://schemas.microsoft.com/office/drawing/2014/main" id="{1B9BAC8D-DC5B-224E-AA50-746745D884F7}"/>
              </a:ext>
            </a:extLst>
          </p:cNvPr>
          <p:cNvSpPr txBox="1">
            <a:spLocks/>
          </p:cNvSpPr>
          <p:nvPr/>
        </p:nvSpPr>
        <p:spPr>
          <a:xfrm>
            <a:off x="3590033" y="5610350"/>
            <a:ext cx="3815929" cy="11035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en-US" sz="1800" dirty="0">
                <a:latin typeface="Open Sans" panose="020B0606030504020204" pitchFamily="34" charset="0"/>
                <a:ea typeface="Open Sans" panose="020B0606030504020204" pitchFamily="34" charset="0"/>
                <a:cs typeface="Open Sans" panose="020B0606030504020204" pitchFamily="34" charset="0"/>
              </a:rPr>
              <a:t>Ask your friend to finish telling you later?</a:t>
            </a:r>
          </a:p>
        </p:txBody>
      </p:sp>
      <p:sp>
        <p:nvSpPr>
          <p:cNvPr id="22" name="Rectangle 21">
            <a:extLst>
              <a:ext uri="{FF2B5EF4-FFF2-40B4-BE49-F238E27FC236}">
                <a16:creationId xmlns:a16="http://schemas.microsoft.com/office/drawing/2014/main" id="{21D7AD8E-5927-854B-8007-F3C2B1ED0C2E}"/>
              </a:ext>
            </a:extLst>
          </p:cNvPr>
          <p:cNvSpPr/>
          <p:nvPr/>
        </p:nvSpPr>
        <p:spPr>
          <a:xfrm>
            <a:off x="-30142" y="5574504"/>
            <a:ext cx="3783435" cy="923330"/>
          </a:xfrm>
          <a:prstGeom prst="rect">
            <a:avLst/>
          </a:prstGeom>
        </p:spPr>
        <p:txBody>
          <a:bodyPr wrap="square">
            <a:spAutoFit/>
          </a:bodyPr>
          <a:lstStyle/>
          <a:p>
            <a:pPr lvl="1"/>
            <a:r>
              <a:rPr lang="en-US" dirty="0">
                <a:latin typeface="Open Sans" panose="020B0606030504020204" pitchFamily="34" charset="0"/>
                <a:ea typeface="Open Sans" panose="020B0606030504020204" pitchFamily="34" charset="0"/>
                <a:cs typeface="Open Sans" panose="020B0606030504020204" pitchFamily="34" charset="0"/>
              </a:rPr>
              <a:t>Keep listening to your friend so you can hear the story’s ending?</a:t>
            </a:r>
          </a:p>
        </p:txBody>
      </p:sp>
      <p:pic>
        <p:nvPicPr>
          <p:cNvPr id="24" name="Picture 23">
            <a:extLst>
              <a:ext uri="{FF2B5EF4-FFF2-40B4-BE49-F238E27FC236}">
                <a16:creationId xmlns:a16="http://schemas.microsoft.com/office/drawing/2014/main" id="{25735F85-6602-974C-BCB8-929C1C74D9A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23114" y="3308241"/>
            <a:ext cx="3266853" cy="2189042"/>
          </a:xfrm>
          <a:prstGeom prst="rect">
            <a:avLst/>
          </a:prstGeom>
        </p:spPr>
      </p:pic>
      <p:pic>
        <p:nvPicPr>
          <p:cNvPr id="26" name="Picture 25">
            <a:extLst>
              <a:ext uri="{FF2B5EF4-FFF2-40B4-BE49-F238E27FC236}">
                <a16:creationId xmlns:a16="http://schemas.microsoft.com/office/drawing/2014/main" id="{1AD87EFB-DB3D-2E4B-A8AD-882F000E7420}"/>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4140373" y="3317420"/>
            <a:ext cx="3275410" cy="2182817"/>
          </a:xfrm>
          <a:prstGeom prst="rect">
            <a:avLst/>
          </a:prstGeom>
        </p:spPr>
      </p:pic>
    </p:spTree>
    <p:extLst>
      <p:ext uri="{BB962C8B-B14F-4D97-AF65-F5344CB8AC3E}">
        <p14:creationId xmlns:p14="http://schemas.microsoft.com/office/powerpoint/2010/main" val="64200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par>
                                <p:cTn id="76" presetID="10" presetClass="entr" presetSubtype="0" fill="hold"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par>
                                <p:cTn id="79" presetID="10" presetClass="entr" presetSubtype="0"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2" grpId="0"/>
      <p:bldP spid="12" grpId="1"/>
      <p:bldP spid="14" grpId="0"/>
      <p:bldP spid="14" grpId="1"/>
      <p:bldP spid="10" grpId="0"/>
      <p:bldP spid="10" grpId="1"/>
      <p:bldP spid="16" grpId="0"/>
      <p:bldP spid="16" grpId="1"/>
      <p:bldP spid="17" grpId="0"/>
      <p:bldP spid="17" grpId="1"/>
      <p:bldP spid="18"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4796541-E2CA-5C45-BEC6-3F1CCDFD1DEB}"/>
              </a:ext>
            </a:extLst>
          </p:cNvPr>
          <p:cNvSpPr>
            <a:spLocks noGrp="1"/>
          </p:cNvSpPr>
          <p:nvPr>
            <p:ph type="ctrTitle"/>
          </p:nvPr>
        </p:nvSpPr>
        <p:spPr>
          <a:xfrm>
            <a:off x="442731" y="1591874"/>
            <a:ext cx="7772400" cy="1837125"/>
          </a:xfrm>
        </p:spPr>
        <p:txBody>
          <a:bodyPr>
            <a:normAutofit/>
          </a:bodyPr>
          <a:lstStyle/>
          <a:p>
            <a:r>
              <a:rPr lang="en-US" dirty="0"/>
              <a:t>Yes Mess</a:t>
            </a:r>
            <a:endParaRPr lang="de-DE" dirty="0"/>
          </a:p>
        </p:txBody>
      </p:sp>
      <p:sp>
        <p:nvSpPr>
          <p:cNvPr id="4" name="Content Placeholder 5">
            <a:extLst>
              <a:ext uri="{FF2B5EF4-FFF2-40B4-BE49-F238E27FC236}">
                <a16:creationId xmlns:a16="http://schemas.microsoft.com/office/drawing/2014/main" id="{DF1994B6-1419-8546-960A-99AE134F56BE}"/>
              </a:ext>
            </a:extLst>
          </p:cNvPr>
          <p:cNvSpPr txBox="1">
            <a:spLocks/>
          </p:cNvSpPr>
          <p:nvPr/>
        </p:nvSpPr>
        <p:spPr>
          <a:xfrm>
            <a:off x="-81280" y="2709862"/>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lnSpc>
                <a:spcPct val="100000"/>
              </a:lnSpc>
              <a:spcBef>
                <a:spcPts val="1000"/>
              </a:spcBef>
            </a:pPr>
            <a:r>
              <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rPr>
              <a:t>Could anyone get hurt? </a:t>
            </a:r>
          </a:p>
          <a:p>
            <a:pPr lvl="1" algn="l">
              <a:lnSpc>
                <a:spcPct val="100000"/>
              </a:lnSpc>
              <a:spcBef>
                <a:spcPts val="1000"/>
              </a:spcBef>
            </a:pPr>
            <a:endPar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1" algn="l">
              <a:lnSpc>
                <a:spcPct val="100000"/>
              </a:lnSpc>
              <a:spcBef>
                <a:spcPts val="1000"/>
              </a:spcBef>
            </a:pPr>
            <a:r>
              <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rPr>
              <a:t>Could anyone get in trouble? </a:t>
            </a:r>
          </a:p>
          <a:p>
            <a:pPr lvl="1" algn="l">
              <a:lnSpc>
                <a:spcPct val="100000"/>
              </a:lnSpc>
              <a:spcBef>
                <a:spcPts val="1000"/>
              </a:spcBef>
            </a:pPr>
            <a:endPar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1" algn="l">
              <a:lnSpc>
                <a:spcPct val="100000"/>
              </a:lnSpc>
              <a:spcBef>
                <a:spcPts val="1000"/>
              </a:spcBef>
            </a:pPr>
            <a:r>
              <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rPr>
              <a:t>Could anything bad happen?</a:t>
            </a:r>
          </a:p>
          <a:p>
            <a:pPr>
              <a:lnSpc>
                <a:spcPct val="100000"/>
              </a:lnSpc>
            </a:pPr>
            <a:endParaRPr lang="en-US" sz="2600" dirty="0">
              <a:solidFill>
                <a:srgbClr val="005B89"/>
              </a:solidFill>
            </a:endParaRPr>
          </a:p>
        </p:txBody>
      </p:sp>
      <p:pic>
        <p:nvPicPr>
          <p:cNvPr id="2" name="Picture 1">
            <a:extLst>
              <a:ext uri="{FF2B5EF4-FFF2-40B4-BE49-F238E27FC236}">
                <a16:creationId xmlns:a16="http://schemas.microsoft.com/office/drawing/2014/main" id="{D3CD42B2-FCF7-4344-B3BE-A9EB0A79FC00}"/>
              </a:ext>
            </a:extLst>
          </p:cNvPr>
          <p:cNvPicPr>
            <a:picLocks noChangeAspect="1"/>
          </p:cNvPicPr>
          <p:nvPr/>
        </p:nvPicPr>
        <p:blipFill>
          <a:blip r:embed="rId3"/>
          <a:stretch>
            <a:fillRect/>
          </a:stretch>
        </p:blipFill>
        <p:spPr>
          <a:xfrm>
            <a:off x="5377180" y="3489959"/>
            <a:ext cx="942340" cy="942340"/>
          </a:xfrm>
          <a:prstGeom prst="rect">
            <a:avLst/>
          </a:prstGeom>
        </p:spPr>
      </p:pic>
      <p:pic>
        <p:nvPicPr>
          <p:cNvPr id="3" name="Picture 2">
            <a:extLst>
              <a:ext uri="{FF2B5EF4-FFF2-40B4-BE49-F238E27FC236}">
                <a16:creationId xmlns:a16="http://schemas.microsoft.com/office/drawing/2014/main" id="{CA5A704E-5023-CF48-B666-66C0CBE5460C}"/>
              </a:ext>
            </a:extLst>
          </p:cNvPr>
          <p:cNvPicPr>
            <a:picLocks noChangeAspect="1"/>
          </p:cNvPicPr>
          <p:nvPr/>
        </p:nvPicPr>
        <p:blipFill>
          <a:blip r:embed="rId4"/>
          <a:stretch>
            <a:fillRect/>
          </a:stretch>
        </p:blipFill>
        <p:spPr>
          <a:xfrm>
            <a:off x="5377180" y="4605407"/>
            <a:ext cx="942340" cy="942340"/>
          </a:xfrm>
          <a:prstGeom prst="rect">
            <a:avLst/>
          </a:prstGeom>
        </p:spPr>
      </p:pic>
      <p:pic>
        <p:nvPicPr>
          <p:cNvPr id="5" name="Picture 4">
            <a:extLst>
              <a:ext uri="{FF2B5EF4-FFF2-40B4-BE49-F238E27FC236}">
                <a16:creationId xmlns:a16="http://schemas.microsoft.com/office/drawing/2014/main" id="{46AEB65F-BF5B-F840-9325-2A8EB48DF47E}"/>
              </a:ext>
            </a:extLst>
          </p:cNvPr>
          <p:cNvPicPr>
            <a:picLocks noChangeAspect="1"/>
          </p:cNvPicPr>
          <p:nvPr/>
        </p:nvPicPr>
        <p:blipFill>
          <a:blip r:embed="rId5"/>
          <a:stretch>
            <a:fillRect/>
          </a:stretch>
        </p:blipFill>
        <p:spPr>
          <a:xfrm>
            <a:off x="5377180" y="2387105"/>
            <a:ext cx="942340" cy="942340"/>
          </a:xfrm>
          <a:prstGeom prst="rect">
            <a:avLst/>
          </a:prstGeom>
        </p:spPr>
      </p:pic>
    </p:spTree>
    <p:extLst>
      <p:ext uri="{BB962C8B-B14F-4D97-AF65-F5344CB8AC3E}">
        <p14:creationId xmlns:p14="http://schemas.microsoft.com/office/powerpoint/2010/main" val="239647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F0779B-85F2-6D43-9801-54D02CE8D8C4}"/>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le 1">
            <a:extLst>
              <a:ext uri="{FF2B5EF4-FFF2-40B4-BE49-F238E27FC236}">
                <a16:creationId xmlns:a16="http://schemas.microsoft.com/office/drawing/2014/main" id="{20B14FFE-175B-C94A-AD05-9FD9199A11FA}"/>
              </a:ext>
            </a:extLst>
          </p:cNvPr>
          <p:cNvSpPr txBox="1">
            <a:spLocks/>
          </p:cNvSpPr>
          <p:nvPr/>
        </p:nvSpPr>
        <p:spPr>
          <a:xfrm>
            <a:off x="407475" y="1611563"/>
            <a:ext cx="9169179"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pPr marL="0" lvl="1"/>
            <a:r>
              <a:rPr lang="en-US" sz="3600" kern="0" dirty="0">
                <a:solidFill>
                  <a:srgbClr val="005B89"/>
                </a:solidFill>
                <a:latin typeface="Open Sans" panose="020B0606030504020204" pitchFamily="34" charset="0"/>
                <a:ea typeface="Open Sans" panose="020B0606030504020204" pitchFamily="34" charset="0"/>
                <a:cs typeface="Open Sans" panose="020B0606030504020204" pitchFamily="34" charset="0"/>
              </a:rPr>
              <a:t>I </a:t>
            </a:r>
            <a:r>
              <a:rPr lang="en-US" sz="3600" b="1" kern="0" dirty="0">
                <a:solidFill>
                  <a:srgbClr val="005B89"/>
                </a:solidFill>
                <a:latin typeface="Open Sans" panose="020B0606030504020204" pitchFamily="34" charset="0"/>
                <a:ea typeface="Open Sans" panose="020B0606030504020204" pitchFamily="34" charset="0"/>
                <a:cs typeface="Open Sans" panose="020B0606030504020204" pitchFamily="34" charset="0"/>
              </a:rPr>
              <a:t>choose</a:t>
            </a:r>
            <a:r>
              <a:rPr lang="en-US" sz="3600" kern="0" dirty="0">
                <a:solidFill>
                  <a:srgbClr val="005B89"/>
                </a:solidFill>
                <a:latin typeface="Open Sans" panose="020B0606030504020204" pitchFamily="34" charset="0"/>
                <a:ea typeface="Open Sans" panose="020B0606030504020204" pitchFamily="34" charset="0"/>
                <a:cs typeface="Open Sans" panose="020B0606030504020204" pitchFamily="34" charset="0"/>
              </a:rPr>
              <a:t> to run around the cafeteria during lunch time.</a:t>
            </a:r>
          </a:p>
        </p:txBody>
      </p:sp>
      <p:pic>
        <p:nvPicPr>
          <p:cNvPr id="4" name="Picture 3">
            <a:extLst>
              <a:ext uri="{FF2B5EF4-FFF2-40B4-BE49-F238E27FC236}">
                <a16:creationId xmlns:a16="http://schemas.microsoft.com/office/drawing/2014/main" id="{96348C30-A5BC-D74E-84A3-295D72A99DD4}"/>
              </a:ext>
            </a:extLst>
          </p:cNvPr>
          <p:cNvPicPr>
            <a:picLocks noChangeAspect="1"/>
          </p:cNvPicPr>
          <p:nvPr/>
        </p:nvPicPr>
        <p:blipFill>
          <a:blip r:embed="rId3"/>
          <a:srcRect/>
          <a:stretch/>
        </p:blipFill>
        <p:spPr>
          <a:xfrm>
            <a:off x="2746544" y="3022190"/>
            <a:ext cx="3431917" cy="3431917"/>
          </a:xfrm>
          <a:prstGeom prst="rect">
            <a:avLst/>
          </a:prstGeom>
        </p:spPr>
      </p:pic>
      <p:sp>
        <p:nvSpPr>
          <p:cNvPr id="5" name="TextBox 4">
            <a:extLst>
              <a:ext uri="{FF2B5EF4-FFF2-40B4-BE49-F238E27FC236}">
                <a16:creationId xmlns:a16="http://schemas.microsoft.com/office/drawing/2014/main" id="{F8D48EBC-0703-8A46-8DF1-31B2DD7CA81C}"/>
              </a:ext>
            </a:extLst>
          </p:cNvPr>
          <p:cNvSpPr txBox="1"/>
          <p:nvPr/>
        </p:nvSpPr>
        <p:spPr>
          <a:xfrm>
            <a:off x="2530917" y="4036058"/>
            <a:ext cx="3849565" cy="1374735"/>
          </a:xfrm>
          <a:prstGeom prst="rect">
            <a:avLst/>
          </a:prstGeom>
          <a:noFill/>
        </p:spPr>
        <p:txBody>
          <a:bodyPr wrap="square" rtlCol="0">
            <a:spAutoFit/>
          </a:bodyPr>
          <a:lstStyle/>
          <a:p>
            <a:pPr algn="ctr">
              <a:lnSpc>
                <a:spcPts val="5000"/>
              </a:lnSpc>
            </a:pPr>
            <a:r>
              <a:rPr lang="de-DE" sz="4800" b="1" dirty="0">
                <a:latin typeface="Open Sans" panose="020B0606030504020204" pitchFamily="34" charset="0"/>
                <a:ea typeface="Open Sans" panose="020B0606030504020204" pitchFamily="34" charset="0"/>
                <a:cs typeface="Open Sans" panose="020B0606030504020204" pitchFamily="34" charset="0"/>
              </a:rPr>
              <a:t>YES </a:t>
            </a:r>
            <a:br>
              <a:rPr lang="de-DE" sz="4800" b="1" dirty="0">
                <a:latin typeface="Open Sans" panose="020B0606030504020204" pitchFamily="34" charset="0"/>
                <a:ea typeface="Open Sans" panose="020B0606030504020204" pitchFamily="34" charset="0"/>
                <a:cs typeface="Open Sans" panose="020B0606030504020204" pitchFamily="34" charset="0"/>
              </a:rPr>
            </a:br>
            <a:r>
              <a:rPr lang="de-DE" sz="4800" b="1" dirty="0">
                <a:latin typeface="Open Sans" panose="020B0606030504020204" pitchFamily="34" charset="0"/>
                <a:ea typeface="Open Sans" panose="020B0606030504020204" pitchFamily="34" charset="0"/>
                <a:cs typeface="Open Sans" panose="020B0606030504020204" pitchFamily="34" charset="0"/>
              </a:rPr>
              <a:t>MESS</a:t>
            </a:r>
          </a:p>
        </p:txBody>
      </p:sp>
      <p:sp>
        <p:nvSpPr>
          <p:cNvPr id="8" name="Rectangle 7">
            <a:extLst>
              <a:ext uri="{FF2B5EF4-FFF2-40B4-BE49-F238E27FC236}">
                <a16:creationId xmlns:a16="http://schemas.microsoft.com/office/drawing/2014/main" id="{0CAA9AB9-0755-FA4C-BAA0-8994B0B61675}"/>
              </a:ext>
            </a:extLst>
          </p:cNvPr>
          <p:cNvSpPr/>
          <p:nvPr/>
        </p:nvSpPr>
        <p:spPr>
          <a:xfrm>
            <a:off x="3545840" y="-38608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le 1">
            <a:extLst>
              <a:ext uri="{FF2B5EF4-FFF2-40B4-BE49-F238E27FC236}">
                <a16:creationId xmlns:a16="http://schemas.microsoft.com/office/drawing/2014/main" id="{8365CF8D-223F-B544-B978-0AA2FB166EB4}"/>
              </a:ext>
            </a:extLst>
          </p:cNvPr>
          <p:cNvSpPr txBox="1">
            <a:spLocks/>
          </p:cNvSpPr>
          <p:nvPr/>
        </p:nvSpPr>
        <p:spPr>
          <a:xfrm>
            <a:off x="407474" y="1611563"/>
            <a:ext cx="9169179"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pPr marL="0" lvl="1"/>
            <a:r>
              <a:rPr lang="en-US" sz="3600" kern="0" dirty="0">
                <a:solidFill>
                  <a:srgbClr val="005B89"/>
                </a:solidFill>
                <a:latin typeface="Open Sans" panose="020B0606030504020204" pitchFamily="34" charset="0"/>
                <a:ea typeface="Open Sans" panose="020B0606030504020204" pitchFamily="34" charset="0"/>
                <a:cs typeface="Open Sans" panose="020B0606030504020204" pitchFamily="34" charset="0"/>
              </a:rPr>
              <a:t>I </a:t>
            </a:r>
            <a:r>
              <a:rPr lang="en-US" sz="3600" b="1" kern="0" dirty="0">
                <a:solidFill>
                  <a:srgbClr val="005B89"/>
                </a:solidFill>
                <a:latin typeface="Open Sans" panose="020B0606030504020204" pitchFamily="34" charset="0"/>
                <a:ea typeface="Open Sans" panose="020B0606030504020204" pitchFamily="34" charset="0"/>
                <a:cs typeface="Open Sans" panose="020B0606030504020204" pitchFamily="34" charset="0"/>
              </a:rPr>
              <a:t>choose</a:t>
            </a:r>
            <a:r>
              <a:rPr lang="en-US" sz="3600" kern="0" dirty="0">
                <a:solidFill>
                  <a:srgbClr val="005B89"/>
                </a:solidFill>
                <a:latin typeface="Open Sans" panose="020B0606030504020204" pitchFamily="34" charset="0"/>
                <a:ea typeface="Open Sans" panose="020B0606030504020204" pitchFamily="34" charset="0"/>
                <a:cs typeface="Open Sans" panose="020B0606030504020204" pitchFamily="34" charset="0"/>
              </a:rPr>
              <a:t> to jump off the swings or playground at recess.</a:t>
            </a:r>
          </a:p>
        </p:txBody>
      </p:sp>
      <p:sp>
        <p:nvSpPr>
          <p:cNvPr id="18" name="Title 1">
            <a:extLst>
              <a:ext uri="{FF2B5EF4-FFF2-40B4-BE49-F238E27FC236}">
                <a16:creationId xmlns:a16="http://schemas.microsoft.com/office/drawing/2014/main" id="{DEFABB92-EACC-B547-9FE1-35F1A2C25361}"/>
              </a:ext>
            </a:extLst>
          </p:cNvPr>
          <p:cNvSpPr txBox="1">
            <a:spLocks/>
          </p:cNvSpPr>
          <p:nvPr/>
        </p:nvSpPr>
        <p:spPr>
          <a:xfrm>
            <a:off x="407474" y="1611563"/>
            <a:ext cx="9169179"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pPr marL="0" lvl="1"/>
            <a:r>
              <a:rPr lang="en-US" sz="3600" kern="0" dirty="0">
                <a:solidFill>
                  <a:srgbClr val="005B89"/>
                </a:solidFill>
                <a:latin typeface="Open Sans" panose="020B0606030504020204" pitchFamily="34" charset="0"/>
                <a:ea typeface="Open Sans" panose="020B0606030504020204" pitchFamily="34" charset="0"/>
                <a:cs typeface="Open Sans" panose="020B0606030504020204" pitchFamily="34" charset="0"/>
              </a:rPr>
              <a:t>I </a:t>
            </a:r>
            <a:r>
              <a:rPr lang="en-US" sz="3600" b="1" kern="0" dirty="0">
                <a:solidFill>
                  <a:srgbClr val="005B89"/>
                </a:solidFill>
                <a:latin typeface="Open Sans" panose="020B0606030504020204" pitchFamily="34" charset="0"/>
                <a:ea typeface="Open Sans" panose="020B0606030504020204" pitchFamily="34" charset="0"/>
                <a:cs typeface="Open Sans" panose="020B0606030504020204" pitchFamily="34" charset="0"/>
              </a:rPr>
              <a:t>choose</a:t>
            </a:r>
            <a:r>
              <a:rPr lang="en-US" sz="3600" kern="0" dirty="0">
                <a:solidFill>
                  <a:srgbClr val="005B89"/>
                </a:solidFill>
                <a:latin typeface="Open Sans" panose="020B0606030504020204" pitchFamily="34" charset="0"/>
                <a:ea typeface="Open Sans" panose="020B0606030504020204" pitchFamily="34" charset="0"/>
                <a:cs typeface="Open Sans" panose="020B0606030504020204" pitchFamily="34" charset="0"/>
              </a:rPr>
              <a:t> to tell my cousin she or he cannot play with me.</a:t>
            </a:r>
          </a:p>
        </p:txBody>
      </p:sp>
    </p:spTree>
    <p:extLst>
      <p:ext uri="{BB962C8B-B14F-4D97-AF65-F5344CB8AC3E}">
        <p14:creationId xmlns:p14="http://schemas.microsoft.com/office/powerpoint/2010/main" val="211286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4" grpId="0"/>
      <p:bldP spid="14"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DF1994B6-1419-8546-960A-99AE134F56BE}"/>
              </a:ext>
            </a:extLst>
          </p:cNvPr>
          <p:cNvSpPr txBox="1">
            <a:spLocks/>
          </p:cNvSpPr>
          <p:nvPr/>
        </p:nvSpPr>
        <p:spPr>
          <a:xfrm>
            <a:off x="-81280" y="2709862"/>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lnSpc>
                <a:spcPct val="100000"/>
              </a:lnSpc>
              <a:spcBef>
                <a:spcPts val="1000"/>
              </a:spcBef>
            </a:pPr>
            <a:r>
              <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rPr>
              <a:t>Could anyone get hurt? </a:t>
            </a:r>
          </a:p>
          <a:p>
            <a:pPr lvl="1" algn="l">
              <a:lnSpc>
                <a:spcPct val="100000"/>
              </a:lnSpc>
              <a:spcBef>
                <a:spcPts val="1000"/>
              </a:spcBef>
            </a:pPr>
            <a:endPar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1" algn="l">
              <a:lnSpc>
                <a:spcPct val="100000"/>
              </a:lnSpc>
              <a:spcBef>
                <a:spcPts val="1000"/>
              </a:spcBef>
            </a:pPr>
            <a:r>
              <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rPr>
              <a:t>Could anyone get in trouble? </a:t>
            </a:r>
          </a:p>
          <a:p>
            <a:pPr lvl="1" algn="l">
              <a:lnSpc>
                <a:spcPct val="100000"/>
              </a:lnSpc>
              <a:spcBef>
                <a:spcPts val="1000"/>
              </a:spcBef>
            </a:pPr>
            <a:endPar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1" algn="l">
              <a:lnSpc>
                <a:spcPct val="100000"/>
              </a:lnSpc>
              <a:spcBef>
                <a:spcPts val="1000"/>
              </a:spcBef>
            </a:pPr>
            <a:r>
              <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rPr>
              <a:t>Could anything bad happen?</a:t>
            </a:r>
          </a:p>
          <a:p>
            <a:pPr>
              <a:lnSpc>
                <a:spcPct val="100000"/>
              </a:lnSpc>
            </a:pPr>
            <a:endParaRPr lang="en-US" sz="2600" dirty="0">
              <a:solidFill>
                <a:srgbClr val="005B89"/>
              </a:solidFill>
            </a:endParaRPr>
          </a:p>
        </p:txBody>
      </p:sp>
      <p:pic>
        <p:nvPicPr>
          <p:cNvPr id="2" name="Picture 1">
            <a:extLst>
              <a:ext uri="{FF2B5EF4-FFF2-40B4-BE49-F238E27FC236}">
                <a16:creationId xmlns:a16="http://schemas.microsoft.com/office/drawing/2014/main" id="{D3CD42B2-FCF7-4344-B3BE-A9EB0A79FC00}"/>
              </a:ext>
            </a:extLst>
          </p:cNvPr>
          <p:cNvPicPr>
            <a:picLocks noChangeAspect="1"/>
          </p:cNvPicPr>
          <p:nvPr/>
        </p:nvPicPr>
        <p:blipFill>
          <a:blip r:embed="rId3"/>
          <a:stretch>
            <a:fillRect/>
          </a:stretch>
        </p:blipFill>
        <p:spPr>
          <a:xfrm>
            <a:off x="5377180" y="3489959"/>
            <a:ext cx="942340" cy="942340"/>
          </a:xfrm>
          <a:prstGeom prst="rect">
            <a:avLst/>
          </a:prstGeom>
        </p:spPr>
      </p:pic>
      <p:pic>
        <p:nvPicPr>
          <p:cNvPr id="3" name="Picture 2">
            <a:extLst>
              <a:ext uri="{FF2B5EF4-FFF2-40B4-BE49-F238E27FC236}">
                <a16:creationId xmlns:a16="http://schemas.microsoft.com/office/drawing/2014/main" id="{CA5A704E-5023-CF48-B666-66C0CBE5460C}"/>
              </a:ext>
            </a:extLst>
          </p:cNvPr>
          <p:cNvPicPr>
            <a:picLocks noChangeAspect="1"/>
          </p:cNvPicPr>
          <p:nvPr/>
        </p:nvPicPr>
        <p:blipFill>
          <a:blip r:embed="rId4"/>
          <a:stretch>
            <a:fillRect/>
          </a:stretch>
        </p:blipFill>
        <p:spPr>
          <a:xfrm>
            <a:off x="5377180" y="4605407"/>
            <a:ext cx="942340" cy="942340"/>
          </a:xfrm>
          <a:prstGeom prst="rect">
            <a:avLst/>
          </a:prstGeom>
        </p:spPr>
      </p:pic>
      <p:pic>
        <p:nvPicPr>
          <p:cNvPr id="5" name="Picture 4">
            <a:extLst>
              <a:ext uri="{FF2B5EF4-FFF2-40B4-BE49-F238E27FC236}">
                <a16:creationId xmlns:a16="http://schemas.microsoft.com/office/drawing/2014/main" id="{46AEB65F-BF5B-F840-9325-2A8EB48DF47E}"/>
              </a:ext>
            </a:extLst>
          </p:cNvPr>
          <p:cNvPicPr>
            <a:picLocks noChangeAspect="1"/>
          </p:cNvPicPr>
          <p:nvPr/>
        </p:nvPicPr>
        <p:blipFill>
          <a:blip r:embed="rId5"/>
          <a:stretch>
            <a:fillRect/>
          </a:stretch>
        </p:blipFill>
        <p:spPr>
          <a:xfrm>
            <a:off x="5377180" y="2387105"/>
            <a:ext cx="942340" cy="942340"/>
          </a:xfrm>
          <a:prstGeom prst="rect">
            <a:avLst/>
          </a:prstGeom>
        </p:spPr>
      </p:pic>
      <p:sp>
        <p:nvSpPr>
          <p:cNvPr id="9" name="Title 1">
            <a:extLst>
              <a:ext uri="{FF2B5EF4-FFF2-40B4-BE49-F238E27FC236}">
                <a16:creationId xmlns:a16="http://schemas.microsoft.com/office/drawing/2014/main" id="{DC05E056-F478-2D4E-ABAA-7CFF3CFFEC9B}"/>
              </a:ext>
            </a:extLst>
          </p:cNvPr>
          <p:cNvSpPr txBox="1">
            <a:spLocks/>
          </p:cNvSpPr>
          <p:nvPr/>
        </p:nvSpPr>
        <p:spPr>
          <a:xfrm>
            <a:off x="407475" y="1427655"/>
            <a:ext cx="670452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pPr marL="0" lvl="1"/>
            <a:r>
              <a:rPr lang="en-US" sz="2600" kern="0" dirty="0">
                <a:solidFill>
                  <a:srgbClr val="005B89"/>
                </a:solidFill>
                <a:latin typeface="Open Sans" panose="020B0606030504020204" pitchFamily="34" charset="0"/>
                <a:ea typeface="Open Sans" panose="020B0606030504020204" pitchFamily="34" charset="0"/>
                <a:cs typeface="Open Sans" panose="020B0606030504020204" pitchFamily="34" charset="0"/>
              </a:rPr>
              <a:t>I </a:t>
            </a:r>
            <a:r>
              <a:rPr lang="en-US" sz="2600" b="1" kern="0" dirty="0">
                <a:solidFill>
                  <a:srgbClr val="005B89"/>
                </a:solidFill>
                <a:latin typeface="Open Sans" panose="020B0606030504020204" pitchFamily="34" charset="0"/>
                <a:ea typeface="Open Sans" panose="020B0606030504020204" pitchFamily="34" charset="0"/>
                <a:cs typeface="Open Sans" panose="020B0606030504020204" pitchFamily="34" charset="0"/>
              </a:rPr>
              <a:t>choose</a:t>
            </a:r>
            <a:r>
              <a:rPr lang="en-US" sz="2600" kern="0" dirty="0">
                <a:solidFill>
                  <a:srgbClr val="005B89"/>
                </a:solidFill>
                <a:latin typeface="Open Sans" panose="020B0606030504020204" pitchFamily="34" charset="0"/>
                <a:ea typeface="Open Sans" panose="020B0606030504020204" pitchFamily="34" charset="0"/>
                <a:cs typeface="Open Sans" panose="020B0606030504020204" pitchFamily="34" charset="0"/>
              </a:rPr>
              <a:t> to think about my choices before I make a decision.</a:t>
            </a:r>
          </a:p>
        </p:txBody>
      </p:sp>
      <p:pic>
        <p:nvPicPr>
          <p:cNvPr id="7" name="Picture 6">
            <a:extLst>
              <a:ext uri="{FF2B5EF4-FFF2-40B4-BE49-F238E27FC236}">
                <a16:creationId xmlns:a16="http://schemas.microsoft.com/office/drawing/2014/main" id="{500E14BB-1454-BC4F-8DAD-931F4F5AD519}"/>
              </a:ext>
            </a:extLst>
          </p:cNvPr>
          <p:cNvPicPr>
            <a:picLocks noChangeAspect="1"/>
          </p:cNvPicPr>
          <p:nvPr/>
        </p:nvPicPr>
        <p:blipFill>
          <a:blip r:embed="rId6"/>
          <a:srcRect/>
          <a:stretch/>
        </p:blipFill>
        <p:spPr>
          <a:xfrm>
            <a:off x="173752" y="2268365"/>
            <a:ext cx="3473215" cy="3473215"/>
          </a:xfrm>
          <a:prstGeom prst="rect">
            <a:avLst/>
          </a:prstGeom>
        </p:spPr>
      </p:pic>
      <p:sp>
        <p:nvSpPr>
          <p:cNvPr id="8" name="TextBox 7">
            <a:extLst>
              <a:ext uri="{FF2B5EF4-FFF2-40B4-BE49-F238E27FC236}">
                <a16:creationId xmlns:a16="http://schemas.microsoft.com/office/drawing/2014/main" id="{9AD936F5-DAC1-304A-A307-7542703CBAA0}"/>
              </a:ext>
            </a:extLst>
          </p:cNvPr>
          <p:cNvSpPr txBox="1"/>
          <p:nvPr/>
        </p:nvSpPr>
        <p:spPr>
          <a:xfrm>
            <a:off x="-3503" y="3337656"/>
            <a:ext cx="3849565" cy="1374735"/>
          </a:xfrm>
          <a:prstGeom prst="rect">
            <a:avLst/>
          </a:prstGeom>
          <a:noFill/>
        </p:spPr>
        <p:txBody>
          <a:bodyPr wrap="square" rtlCol="0">
            <a:spAutoFit/>
          </a:bodyPr>
          <a:lstStyle/>
          <a:p>
            <a:pPr algn="ctr">
              <a:lnSpc>
                <a:spcPts val="5000"/>
              </a:lnSpc>
            </a:pPr>
            <a:r>
              <a:rPr lang="de-DE" sz="4800" b="1" dirty="0">
                <a:latin typeface="Open Sans" panose="020B0606030504020204" pitchFamily="34" charset="0"/>
                <a:ea typeface="Open Sans" panose="020B0606030504020204" pitchFamily="34" charset="0"/>
                <a:cs typeface="Open Sans" panose="020B0606030504020204" pitchFamily="34" charset="0"/>
              </a:rPr>
              <a:t>YES </a:t>
            </a:r>
            <a:br>
              <a:rPr lang="de-DE" sz="4800" b="1" dirty="0">
                <a:latin typeface="Open Sans" panose="020B0606030504020204" pitchFamily="34" charset="0"/>
                <a:ea typeface="Open Sans" panose="020B0606030504020204" pitchFamily="34" charset="0"/>
                <a:cs typeface="Open Sans" panose="020B0606030504020204" pitchFamily="34" charset="0"/>
              </a:rPr>
            </a:br>
            <a:r>
              <a:rPr lang="de-DE" sz="4800" b="1" dirty="0">
                <a:latin typeface="Open Sans" panose="020B0606030504020204" pitchFamily="34" charset="0"/>
                <a:ea typeface="Open Sans" panose="020B0606030504020204" pitchFamily="34" charset="0"/>
                <a:cs typeface="Open Sans" panose="020B0606030504020204" pitchFamily="34" charset="0"/>
              </a:rPr>
              <a:t>MESS</a:t>
            </a:r>
          </a:p>
        </p:txBody>
      </p:sp>
    </p:spTree>
    <p:extLst>
      <p:ext uri="{BB962C8B-B14F-4D97-AF65-F5344CB8AC3E}">
        <p14:creationId xmlns:p14="http://schemas.microsoft.com/office/powerpoint/2010/main" val="193792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8B128FB2-7587-584E-B19D-53F83B0FF52F}"/>
              </a:ext>
            </a:extLst>
          </p:cNvPr>
          <p:cNvSpPr txBox="1">
            <a:spLocks/>
          </p:cNvSpPr>
          <p:nvPr/>
        </p:nvSpPr>
        <p:spPr>
          <a:xfrm>
            <a:off x="403401" y="1835173"/>
            <a:ext cx="3772359"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i="1" dirty="0">
                <a:solidFill>
                  <a:srgbClr val="005B89"/>
                </a:solidFill>
              </a:rPr>
              <a:t>I soar with wings.</a:t>
            </a:r>
            <a:br>
              <a:rPr lang="en-US" sz="2200" i="1" dirty="0">
                <a:solidFill>
                  <a:srgbClr val="005B89"/>
                </a:solidFill>
              </a:rPr>
            </a:br>
            <a:r>
              <a:rPr lang="en-US" sz="2200" i="1" dirty="0">
                <a:solidFill>
                  <a:srgbClr val="005B89"/>
                </a:solidFill>
              </a:rPr>
              <a:t>Let me tell you why. </a:t>
            </a:r>
            <a:br>
              <a:rPr lang="en-US" sz="2200" i="1" dirty="0">
                <a:solidFill>
                  <a:srgbClr val="005B89"/>
                </a:solidFill>
              </a:rPr>
            </a:br>
            <a:r>
              <a:rPr lang="en-US" sz="2200" i="1" dirty="0">
                <a:solidFill>
                  <a:srgbClr val="005B89"/>
                </a:solidFill>
              </a:rPr>
              <a:t>I learn lots of skills that help me reach the sky…</a:t>
            </a:r>
          </a:p>
          <a:p>
            <a:br>
              <a:rPr lang="en-US" sz="2200" dirty="0">
                <a:solidFill>
                  <a:srgbClr val="005B89"/>
                </a:solidFill>
              </a:rPr>
            </a:br>
            <a:r>
              <a:rPr lang="en-US" sz="2200" dirty="0">
                <a:solidFill>
                  <a:srgbClr val="005B89"/>
                </a:solidFill>
              </a:rPr>
              <a:t>I understand the choices I make should be what’s best for me to do, </a:t>
            </a:r>
            <a:br>
              <a:rPr lang="en-US" sz="2200" dirty="0">
                <a:solidFill>
                  <a:srgbClr val="005B89"/>
                </a:solidFill>
              </a:rPr>
            </a:br>
            <a:r>
              <a:rPr lang="en-US" sz="2200" dirty="0">
                <a:solidFill>
                  <a:srgbClr val="005B89"/>
                </a:solidFill>
              </a:rPr>
              <a:t>and what happens is on me and not any of you.</a:t>
            </a:r>
          </a:p>
          <a:p>
            <a:endParaRPr lang="en-US" sz="2200" dirty="0">
              <a:solidFill>
                <a:srgbClr val="005B89"/>
              </a:solidFill>
            </a:endParaRPr>
          </a:p>
        </p:txBody>
      </p:sp>
      <p:pic>
        <p:nvPicPr>
          <p:cNvPr id="8" name="Picture 7">
            <a:extLst>
              <a:ext uri="{FF2B5EF4-FFF2-40B4-BE49-F238E27FC236}">
                <a16:creationId xmlns:a16="http://schemas.microsoft.com/office/drawing/2014/main" id="{958DE538-6C20-0949-9383-FAC8BFA1DE6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378960" y="1910079"/>
            <a:ext cx="4244207" cy="2828323"/>
          </a:xfrm>
          <a:prstGeom prst="rect">
            <a:avLst/>
          </a:prstGeom>
          <a:ln>
            <a:solidFill>
              <a:schemeClr val="bg1">
                <a:lumMod val="75000"/>
              </a:schemeClr>
            </a:solidFill>
          </a:ln>
        </p:spPr>
      </p:pic>
    </p:spTree>
    <p:extLst>
      <p:ext uri="{BB962C8B-B14F-4D97-AF65-F5344CB8AC3E}">
        <p14:creationId xmlns:p14="http://schemas.microsoft.com/office/powerpoint/2010/main" val="1145770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54307" y="1591875"/>
            <a:ext cx="8770716" cy="764360"/>
          </a:xfrm>
        </p:spPr>
        <p:txBody>
          <a:bodyPr>
            <a:noAutofit/>
          </a:bodyPr>
          <a:lstStyle/>
          <a:p>
            <a:r>
              <a:rPr lang="en-US" dirty="0"/>
              <a:t>Time to Play!</a:t>
            </a:r>
            <a:endParaRPr lang="de-DE" dirty="0"/>
          </a:p>
        </p:txBody>
      </p:sp>
      <p:pic>
        <p:nvPicPr>
          <p:cNvPr id="6" name="Picture 5">
            <a:extLst>
              <a:ext uri="{FF2B5EF4-FFF2-40B4-BE49-F238E27FC236}">
                <a16:creationId xmlns:a16="http://schemas.microsoft.com/office/drawing/2014/main" id="{42BE783F-D11A-014C-AE23-CDF41FFCEF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8960" y="2381635"/>
            <a:ext cx="5419556" cy="3611661"/>
          </a:xfrm>
          <a:prstGeom prst="rect">
            <a:avLst/>
          </a:prstGeom>
        </p:spPr>
      </p:pic>
    </p:spTree>
    <p:extLst>
      <p:ext uri="{BB962C8B-B14F-4D97-AF65-F5344CB8AC3E}">
        <p14:creationId xmlns:p14="http://schemas.microsoft.com/office/powerpoint/2010/main" val="4239925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12" ma:contentTypeDescription="Create a new document." ma:contentTypeScope="" ma:versionID="5375dfd2c27d0bb8a43285726a5c5285">
  <xsd:schema xmlns:xsd="http://www.w3.org/2001/XMLSchema" xmlns:xs="http://www.w3.org/2001/XMLSchema" xmlns:p="http://schemas.microsoft.com/office/2006/metadata/properties" xmlns:ns2="0b5f8546-f232-423b-b5ab-b50858856574" xmlns:ns3="2f80ae54-6d9f-4f2a-b7e8-58987361d6c8" targetNamespace="http://schemas.microsoft.com/office/2006/metadata/properties" ma:root="true" ma:fieldsID="e48bb0c7929166fdef0de201cc072990" ns2:_="" ns3:_="">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6EA0FC-7588-4DC5-8F13-FDDBBDD9E3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5f8546-f232-423b-b5ab-b50858856574"/>
    <ds:schemaRef ds:uri="2f80ae54-6d9f-4f2a-b7e8-58987361d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3589DD-34FB-4995-8418-1190E39AF98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1433532-96D3-4A56-8F53-16A09FF364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6008</TotalTime>
  <Words>4307</Words>
  <Application>Microsoft Macintosh PowerPoint</Application>
  <PresentationFormat>On-screen Show (4:3)</PresentationFormat>
  <Paragraphs>299</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Open Sans Semibold</vt:lpstr>
      <vt:lpstr>Calibri</vt:lpstr>
      <vt:lpstr>Arial</vt:lpstr>
      <vt:lpstr>Open Sans</vt:lpstr>
      <vt:lpstr>Calibri Light</vt:lpstr>
      <vt:lpstr>Office Theme</vt:lpstr>
      <vt:lpstr>Time to Play!</vt:lpstr>
      <vt:lpstr>My Choices</vt:lpstr>
      <vt:lpstr>Would you rather… </vt:lpstr>
      <vt:lpstr>Right or Wrong?</vt:lpstr>
      <vt:lpstr>Yes Mess</vt:lpstr>
      <vt:lpstr>PowerPoint Presentation</vt:lpstr>
      <vt:lpstr>PowerPoint Presentation</vt:lpstr>
      <vt:lpstr>PowerPoint Presentation</vt:lpstr>
      <vt:lpstr>Time to Play!</vt:lpstr>
      <vt:lpstr>YOU matter</vt:lpstr>
      <vt:lpstr>Is it my fault?</vt:lpstr>
      <vt:lpstr>Hand Up, Pair Up, Own Up!</vt:lpstr>
      <vt:lpstr>Own Up and Inch Up!</vt:lpstr>
      <vt:lpstr>PowerPoint Presentation</vt:lpstr>
      <vt:lpstr>Show your ID</vt:lpstr>
      <vt:lpstr>Show your ID</vt:lpstr>
      <vt:lpstr>1,2,3…Show your ID!</vt:lpstr>
      <vt:lpstr>1,2,3…Show your ID for:</vt:lpstr>
      <vt:lpstr>PowerPoint Presentation</vt:lpstr>
      <vt:lpstr>My Goal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Sobrado</dc:creator>
  <cp:keywords/>
  <dc:description/>
  <cp:lastModifiedBy>Daniel Lyman</cp:lastModifiedBy>
  <cp:revision>268</cp:revision>
  <dcterms:created xsi:type="dcterms:W3CDTF">2018-10-31T19:03:45Z</dcterms:created>
  <dcterms:modified xsi:type="dcterms:W3CDTF">2019-09-09T21:15:44Z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